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7" r:id="rId31"/>
    <p:sldId id="285" r:id="rId32"/>
    <p:sldId id="286" r:id="rId33"/>
    <p:sldId id="288" r:id="rId34"/>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9651" autoAdjust="0"/>
  </p:normalViewPr>
  <p:slideViewPr>
    <p:cSldViewPr>
      <p:cViewPr varScale="1">
        <p:scale>
          <a:sx n="115" d="100"/>
          <a:sy n="115" d="100"/>
        </p:scale>
        <p:origin x="-1524" y="-9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png>
</file>

<file path=ppt/media/image11.png>
</file>

<file path=ppt/media/image12.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685800" y="1981200"/>
            <a:ext cx="7772400" cy="1876428"/>
          </a:xfrm>
        </p:spPr>
        <p:txBody>
          <a:bodyPr anchor="b">
            <a:sp3d contourW="8890">
              <a:contourClr>
                <a:schemeClr val="accent3">
                  <a:shade val="55000"/>
                </a:schemeClr>
              </a:contourClr>
            </a:sp3d>
          </a:bodyPr>
          <a:lstStyle>
            <a:lvl1pPr algn="ctr">
              <a:defRPr sz="4400" dirty="0">
                <a:ln w="15875" cmpd="sng">
                  <a:solidFill>
                    <a:srgbClr val="FFFFFF"/>
                  </a:solidFill>
                  <a:prstDash val="solid"/>
                </a:ln>
                <a:solidFill>
                  <a:srgbClr val="FFFFFF"/>
                </a:solidFill>
                <a:effectLst>
                  <a:outerShdw blurRad="31750" dir="3600000" algn="tl" rotWithShape="0">
                    <a:srgbClr val="000000">
                      <a:alpha val="60000"/>
                    </a:srgbClr>
                  </a:outerShdw>
                </a:effectLst>
              </a:defRPr>
            </a:lvl1pPr>
          </a:lstStyle>
          <a:p>
            <a:r>
              <a:rPr kumimoji="0" lang="zh-TW" altLang="en-US" smtClean="0"/>
              <a:t>按一下以編輯母片標題樣式</a:t>
            </a:r>
            <a:endParaRPr kumimoji="0" lang="en-US"/>
          </a:p>
        </p:txBody>
      </p:sp>
      <p:sp>
        <p:nvSpPr>
          <p:cNvPr id="3" name="副標題 2"/>
          <p:cNvSpPr>
            <a:spLocks noGrp="1"/>
          </p:cNvSpPr>
          <p:nvPr>
            <p:ph type="subTitle" idx="1"/>
          </p:nvPr>
        </p:nvSpPr>
        <p:spPr>
          <a:xfrm>
            <a:off x="1371600" y="3857628"/>
            <a:ext cx="6400800" cy="1753200"/>
          </a:xfrm>
        </p:spPr>
        <p:txBody>
          <a:bodyPr/>
          <a:lstStyle>
            <a:lvl1pPr marL="0" indent="0" algn="ctr">
              <a:buNone/>
              <a:defRPr sz="24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0" lang="zh-TW" altLang="en-US" smtClean="0"/>
              <a:t>按一下以編輯母片副標題樣式</a:t>
            </a:r>
            <a:endParaRPr kumimoji="0" lang="en-US"/>
          </a:p>
        </p:txBody>
      </p:sp>
      <p:sp>
        <p:nvSpPr>
          <p:cNvPr id="4" name="日期版面配置區 3"/>
          <p:cNvSpPr>
            <a:spLocks noGrp="1"/>
          </p:cNvSpPr>
          <p:nvPr>
            <p:ph type="dt" sz="half" idx="10"/>
          </p:nvPr>
        </p:nvSpPr>
        <p:spPr/>
        <p:txBody>
          <a:bodyPr/>
          <a:lstStyle/>
          <a:p>
            <a:fld id="{7D48DA43-A759-4418-AF30-BF09B091950C}" type="datetimeFigureOut">
              <a:rPr lang="zh-TW" altLang="en-US" smtClean="0"/>
              <a:t>2017/10/22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A7CAEF4E-7A37-4FE7-9DAE-0E0BE21A4ADB}" type="slidenum">
              <a:rPr lang="zh-TW" altLang="en-US" smtClean="0"/>
              <a:t>‹#›</a:t>
            </a:fld>
            <a:endParaRPr lang="zh-TW"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0" lang="zh-TW" altLang="en-US" smtClean="0"/>
              <a:t>按一下以編輯母片標題樣式</a:t>
            </a:r>
            <a:endParaRPr kumimoji="0" lang="en-US"/>
          </a:p>
        </p:txBody>
      </p:sp>
      <p:sp>
        <p:nvSpPr>
          <p:cNvPr id="3" name="直排文字版面配置區 2"/>
          <p:cNvSpPr>
            <a:spLocks noGrp="1"/>
          </p:cNvSpPr>
          <p:nvPr>
            <p:ph type="body" orient="vert" idx="1"/>
          </p:nvPr>
        </p:nvSpPr>
        <p:spPr/>
        <p:txBody>
          <a:bodyPr vert="eaVert"/>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4" name="日期版面配置區 3"/>
          <p:cNvSpPr>
            <a:spLocks noGrp="1"/>
          </p:cNvSpPr>
          <p:nvPr>
            <p:ph type="dt" sz="half" idx="10"/>
          </p:nvPr>
        </p:nvSpPr>
        <p:spPr/>
        <p:txBody>
          <a:bodyPr/>
          <a:lstStyle/>
          <a:p>
            <a:fld id="{7D48DA43-A759-4418-AF30-BF09B091950C}" type="datetimeFigureOut">
              <a:rPr lang="zh-TW" altLang="en-US" smtClean="0"/>
              <a:t>2017/10/22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A7CAEF4E-7A37-4FE7-9DAE-0E0BE21A4ADB}" type="slidenum">
              <a:rPr lang="zh-TW" altLang="en-US" smtClean="0"/>
              <a:t>‹#›</a:t>
            </a:fld>
            <a:endParaRPr lang="zh-TW"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7286644" y="274640"/>
            <a:ext cx="1400156" cy="5851525"/>
          </a:xfrm>
        </p:spPr>
        <p:txBody>
          <a:bodyPr vert="eaVert"/>
          <a:lstStyle>
            <a:lvl1pPr>
              <a:defRPr lang="zh-CN" altLang="en-US" dirty="0">
                <a:ln w="15875" cmpd="sng">
                  <a:solidFill>
                    <a:srgbClr val="FFFFFF"/>
                  </a:solidFill>
                  <a:prstDash val="solid"/>
                </a:ln>
                <a:solidFill>
                  <a:srgbClr val="FFFFFF"/>
                </a:solidFill>
                <a:effectLst>
                  <a:outerShdw blurRad="31750" dir="3600000" algn="tl" rotWithShape="0">
                    <a:srgbClr val="000000">
                      <a:alpha val="60000"/>
                    </a:srgbClr>
                  </a:outerShdw>
                </a:effectLst>
              </a:defRPr>
            </a:lvl1pPr>
          </a:lstStyle>
          <a:p>
            <a:r>
              <a:rPr kumimoji="0" lang="zh-TW" altLang="en-US" smtClean="0"/>
              <a:t>按一下以編輯母片標題樣式</a:t>
            </a:r>
            <a:endParaRPr kumimoji="0" lang="en-US"/>
          </a:p>
        </p:txBody>
      </p:sp>
      <p:sp>
        <p:nvSpPr>
          <p:cNvPr id="3" name="直排文字版面配置區 2"/>
          <p:cNvSpPr>
            <a:spLocks noGrp="1"/>
          </p:cNvSpPr>
          <p:nvPr>
            <p:ph type="body" orient="vert" idx="1"/>
          </p:nvPr>
        </p:nvSpPr>
        <p:spPr>
          <a:xfrm>
            <a:off x="457200" y="274640"/>
            <a:ext cx="6829444" cy="5851525"/>
          </a:xfrm>
        </p:spPr>
        <p:txBody>
          <a:bodyPr vert="eaVert"/>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4" name="日期版面配置區 3"/>
          <p:cNvSpPr>
            <a:spLocks noGrp="1"/>
          </p:cNvSpPr>
          <p:nvPr>
            <p:ph type="dt" sz="half" idx="10"/>
          </p:nvPr>
        </p:nvSpPr>
        <p:spPr/>
        <p:txBody>
          <a:bodyPr/>
          <a:lstStyle/>
          <a:p>
            <a:fld id="{7D48DA43-A759-4418-AF30-BF09B091950C}" type="datetimeFigureOut">
              <a:rPr lang="zh-TW" altLang="en-US" smtClean="0"/>
              <a:t>2017/10/22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A7CAEF4E-7A37-4FE7-9DAE-0E0BE21A4ADB}" type="slidenum">
              <a:rPr lang="zh-TW" altLang="en-US" smtClean="0"/>
              <a:t>‹#›</a:t>
            </a:fld>
            <a:endParaRPr lang="zh-TW"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0" lang="zh-TW" altLang="en-US" smtClean="0"/>
              <a:t>按一下以編輯母片標題樣式</a:t>
            </a:r>
            <a:endParaRPr kumimoji="0" lang="en-US"/>
          </a:p>
        </p:txBody>
      </p:sp>
      <p:sp>
        <p:nvSpPr>
          <p:cNvPr id="3" name="內容版面配置區 2"/>
          <p:cNvSpPr>
            <a:spLocks noGrp="1"/>
          </p:cNvSpPr>
          <p:nvPr>
            <p:ph idx="1"/>
          </p:nvPr>
        </p:nvSpPr>
        <p:spPr/>
        <p:txBody>
          <a:bodyPr/>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4" name="日期版面配置區 3"/>
          <p:cNvSpPr>
            <a:spLocks noGrp="1"/>
          </p:cNvSpPr>
          <p:nvPr>
            <p:ph type="dt" sz="half" idx="10"/>
          </p:nvPr>
        </p:nvSpPr>
        <p:spPr/>
        <p:txBody>
          <a:bodyPr/>
          <a:lstStyle/>
          <a:p>
            <a:fld id="{7D48DA43-A759-4418-AF30-BF09B091950C}" type="datetimeFigureOut">
              <a:rPr lang="zh-TW" altLang="en-US" smtClean="0"/>
              <a:t>2017/10/22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A7CAEF4E-7A37-4FE7-9DAE-0E0BE21A4ADB}" type="slidenum">
              <a:rPr lang="zh-TW" altLang="en-US" smtClean="0"/>
              <a:t>‹#›</a:t>
            </a:fld>
            <a:endParaRPr lang="zh-TW"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題">
    <p:bg>
      <p:bgRef idx="1003">
        <a:schemeClr val="bg2"/>
      </p:bgRef>
    </p:bg>
    <p:spTree>
      <p:nvGrpSpPr>
        <p:cNvPr id="1" name=""/>
        <p:cNvGrpSpPr/>
        <p:nvPr/>
      </p:nvGrpSpPr>
      <p:grpSpPr>
        <a:xfrm>
          <a:off x="0" y="0"/>
          <a:ext cx="0" cy="0"/>
          <a:chOff x="0" y="0"/>
          <a:chExt cx="0" cy="0"/>
        </a:xfrm>
      </p:grpSpPr>
      <p:sp>
        <p:nvSpPr>
          <p:cNvPr id="2" name="標題 1"/>
          <p:cNvSpPr>
            <a:spLocks noGrp="1"/>
          </p:cNvSpPr>
          <p:nvPr>
            <p:ph type="title"/>
          </p:nvPr>
        </p:nvSpPr>
        <p:spPr>
          <a:xfrm>
            <a:off x="685800" y="3854150"/>
            <a:ext cx="7772400" cy="1860850"/>
          </a:xfrm>
        </p:spPr>
        <p:txBody>
          <a:bodyPr anchor="t"/>
          <a:lstStyle>
            <a:lvl1pPr algn="l">
              <a:defRPr sz="4400" b="1" cap="all"/>
            </a:lvl1pPr>
          </a:lstStyle>
          <a:p>
            <a:r>
              <a:rPr kumimoji="0" lang="zh-TW" altLang="en-US" smtClean="0"/>
              <a:t>按一下以編輯母片標題樣式</a:t>
            </a:r>
            <a:endParaRPr kumimoji="0" lang="en-US"/>
          </a:p>
        </p:txBody>
      </p:sp>
      <p:sp>
        <p:nvSpPr>
          <p:cNvPr id="3" name="文字版面配置區 2"/>
          <p:cNvSpPr>
            <a:spLocks noGrp="1"/>
          </p:cNvSpPr>
          <p:nvPr>
            <p:ph type="body" idx="1"/>
          </p:nvPr>
        </p:nvSpPr>
        <p:spPr>
          <a:xfrm>
            <a:off x="685800" y="2356428"/>
            <a:ext cx="7772400" cy="1501200"/>
          </a:xfrm>
        </p:spPr>
        <p:txBody>
          <a:bodyPr anchor="b"/>
          <a:lstStyle>
            <a:lvl1pPr marL="0" indent="0" algn="l">
              <a:buNone/>
              <a:defRPr sz="2000">
                <a:solidFill>
                  <a:schemeClr val="tx2"/>
                </a:solidFill>
              </a:defRPr>
            </a:lvl1pPr>
            <a:lvl2pPr marL="457200" indent="0" algn="l">
              <a:buNone/>
              <a:defRPr sz="1800">
                <a:solidFill>
                  <a:schemeClr val="tx2"/>
                </a:solidFill>
              </a:defRPr>
            </a:lvl2pPr>
            <a:lvl3pPr marL="914400" indent="0" algn="l">
              <a:buNone/>
              <a:defRPr sz="1600">
                <a:solidFill>
                  <a:schemeClr val="tx2"/>
                </a:solidFill>
              </a:defRPr>
            </a:lvl3pPr>
            <a:lvl4pPr marL="1371600" indent="0" algn="l">
              <a:buNone/>
              <a:defRPr sz="1400">
                <a:solidFill>
                  <a:schemeClr val="tx2"/>
                </a:solidFill>
              </a:defRPr>
            </a:lvl4pPr>
            <a:lvl5pPr marL="1828800" indent="0" algn="l">
              <a:buNone/>
              <a:defRPr sz="1400">
                <a:solidFill>
                  <a:schemeClr val="tx2"/>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4" name="日期版面配置區 3"/>
          <p:cNvSpPr>
            <a:spLocks noGrp="1"/>
          </p:cNvSpPr>
          <p:nvPr>
            <p:ph type="dt" sz="half" idx="10"/>
          </p:nvPr>
        </p:nvSpPr>
        <p:spPr/>
        <p:txBody>
          <a:bodyPr/>
          <a:lstStyle/>
          <a:p>
            <a:fld id="{7D48DA43-A759-4418-AF30-BF09B091950C}" type="datetimeFigureOut">
              <a:rPr lang="zh-TW" altLang="en-US" smtClean="0"/>
              <a:t>2017/10/22</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A7CAEF4E-7A37-4FE7-9DAE-0E0BE21A4ADB}" type="slidenum">
              <a:rPr lang="zh-TW" altLang="en-US" smtClean="0"/>
              <a:t>‹#›</a:t>
            </a:fld>
            <a:endParaRPr lang="zh-TW" alt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0" lang="zh-TW" altLang="en-US" smtClean="0"/>
              <a:t>按一下以編輯母片標題樣式</a:t>
            </a:r>
            <a:endParaRPr kumimoji="0" lang="en-US"/>
          </a:p>
        </p:txBody>
      </p:sp>
      <p:sp>
        <p:nvSpPr>
          <p:cNvPr id="3" name="內容版面配置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4" name="內容版面配置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5" name="日期版面配置區 4"/>
          <p:cNvSpPr>
            <a:spLocks noGrp="1"/>
          </p:cNvSpPr>
          <p:nvPr>
            <p:ph type="dt" sz="half" idx="10"/>
          </p:nvPr>
        </p:nvSpPr>
        <p:spPr/>
        <p:txBody>
          <a:bodyPr/>
          <a:lstStyle/>
          <a:p>
            <a:fld id="{7D48DA43-A759-4418-AF30-BF09B091950C}" type="datetimeFigureOut">
              <a:rPr lang="zh-TW" altLang="en-US" smtClean="0"/>
              <a:t>2017/10/22</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A7CAEF4E-7A37-4FE7-9DAE-0E0BE21A4ADB}" type="slidenum">
              <a:rPr lang="zh-TW" altLang="en-US" smtClean="0"/>
              <a:t>‹#›</a:t>
            </a:fld>
            <a:endParaRPr lang="zh-TW"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eaLnBrk="1" latinLnBrk="0" hangingPunct="1"/>
            <a:r>
              <a:rPr kumimoji="0" lang="zh-TW" altLang="en-US" smtClean="0"/>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5" name="文字版面配置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eaLnBrk="1" latinLnBrk="0" hangingPunct="1"/>
            <a:r>
              <a:rPr kumimoji="0" lang="zh-TW" altLang="en-US" smtClean="0"/>
              <a:t>按一下以編輯母片文字樣式</a:t>
            </a:r>
          </a:p>
        </p:txBody>
      </p:sp>
      <p:sp>
        <p:nvSpPr>
          <p:cNvPr id="6" name="內容版面配置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7" name="日期版面配置區 6"/>
          <p:cNvSpPr>
            <a:spLocks noGrp="1"/>
          </p:cNvSpPr>
          <p:nvPr>
            <p:ph type="dt" sz="half" idx="10"/>
          </p:nvPr>
        </p:nvSpPr>
        <p:spPr/>
        <p:txBody>
          <a:bodyPr/>
          <a:lstStyle/>
          <a:p>
            <a:fld id="{7D48DA43-A759-4418-AF30-BF09B091950C}" type="datetimeFigureOut">
              <a:rPr lang="zh-TW" altLang="en-US" smtClean="0"/>
              <a:t>2017/10/22</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A7CAEF4E-7A37-4FE7-9DAE-0E0BE21A4ADB}" type="slidenum">
              <a:rPr lang="zh-TW" altLang="en-US" smtClean="0"/>
              <a:t>‹#›</a:t>
            </a:fld>
            <a:endParaRPr lang="zh-TW" altLang="en-US"/>
          </a:p>
        </p:txBody>
      </p:sp>
      <p:sp>
        <p:nvSpPr>
          <p:cNvPr id="2" name="標題 1"/>
          <p:cNvSpPr>
            <a:spLocks noGrp="1"/>
          </p:cNvSpPr>
          <p:nvPr>
            <p:ph type="title"/>
          </p:nvPr>
        </p:nvSpPr>
        <p:spPr/>
        <p:txBody>
          <a:bodyPr/>
          <a:lstStyle>
            <a:lvl1pPr>
              <a:defRPr/>
            </a:lvl1pPr>
          </a:lstStyle>
          <a:p>
            <a:r>
              <a:rPr kumimoji="0" lang="zh-TW" altLang="en-US" smtClean="0"/>
              <a:t>按一下以編輯母片標題樣式</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0" lang="zh-TW" altLang="en-US" smtClean="0"/>
              <a:t>按一下以編輯母片標題樣式</a:t>
            </a:r>
            <a:endParaRPr kumimoji="0" lang="en-US"/>
          </a:p>
        </p:txBody>
      </p:sp>
      <p:sp>
        <p:nvSpPr>
          <p:cNvPr id="3" name="日期版面配置區 2"/>
          <p:cNvSpPr>
            <a:spLocks noGrp="1"/>
          </p:cNvSpPr>
          <p:nvPr>
            <p:ph type="dt" sz="half" idx="10"/>
          </p:nvPr>
        </p:nvSpPr>
        <p:spPr/>
        <p:txBody>
          <a:bodyPr/>
          <a:lstStyle/>
          <a:p>
            <a:fld id="{7D48DA43-A759-4418-AF30-BF09B091950C}" type="datetimeFigureOut">
              <a:rPr lang="zh-TW" altLang="en-US" smtClean="0"/>
              <a:t>2017/10/22</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A7CAEF4E-7A37-4FE7-9DAE-0E0BE21A4ADB}" type="slidenum">
              <a:rPr lang="zh-TW" altLang="en-US" smtClean="0"/>
              <a:t>‹#›</a:t>
            </a:fld>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7D48DA43-A759-4418-AF30-BF09B091950C}" type="datetimeFigureOut">
              <a:rPr lang="zh-TW" altLang="en-US" smtClean="0"/>
              <a:t>2017/10/22</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A7CAEF4E-7A37-4FE7-9DAE-0E0BE21A4ADB}" type="slidenum">
              <a:rPr lang="zh-TW" altLang="en-US" smtClean="0"/>
              <a:t>‹#›</a:t>
            </a:fld>
            <a:endParaRPr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326258" y="381000"/>
            <a:ext cx="2667000" cy="1833554"/>
          </a:xfrm>
        </p:spPr>
        <p:txBody>
          <a:bodyPr anchor="ctr">
            <a:scene3d>
              <a:camera prst="orthographicFront"/>
              <a:lightRig rig="soft" dir="tl">
                <a:rot lat="0" lon="0" rev="0"/>
              </a:lightRig>
            </a:scene3d>
            <a:sp3d contourW="8890">
              <a:contourClr>
                <a:schemeClr val="accent3">
                  <a:shade val="55000"/>
                </a:schemeClr>
              </a:contourClr>
            </a:sp3d>
          </a:bodyPr>
          <a:lstStyle>
            <a:lvl1pPr algn="l">
              <a:defRPr sz="3200" b="1" kern="1200" cap="all" spc="50">
                <a:ln w="15875">
                  <a:noFill/>
                </a:ln>
                <a:solidFill>
                  <a:schemeClr val="tx2"/>
                </a:solidFill>
                <a:effectLst/>
                <a:latin typeface="+mj-lt"/>
                <a:ea typeface="+mj-ea"/>
                <a:cs typeface="+mj-cs"/>
              </a:defRPr>
            </a:lvl1pPr>
          </a:lstStyle>
          <a:p>
            <a:r>
              <a:rPr kumimoji="0" lang="zh-TW" altLang="en-US" smtClean="0"/>
              <a:t>按一下以編輯母片標題樣式</a:t>
            </a:r>
            <a:endParaRPr kumimoji="0" lang="en-US"/>
          </a:p>
        </p:txBody>
      </p:sp>
      <p:sp>
        <p:nvSpPr>
          <p:cNvPr id="3" name="內容版面配置區 2"/>
          <p:cNvSpPr>
            <a:spLocks noGrp="1"/>
          </p:cNvSpPr>
          <p:nvPr>
            <p:ph idx="1"/>
          </p:nvPr>
        </p:nvSpPr>
        <p:spPr>
          <a:xfrm>
            <a:off x="3352800" y="380999"/>
            <a:ext cx="5410200" cy="574516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4" name="文字版面配置區 3"/>
          <p:cNvSpPr>
            <a:spLocks noGrp="1"/>
          </p:cNvSpPr>
          <p:nvPr>
            <p:ph type="body" sz="half" idx="2"/>
          </p:nvPr>
        </p:nvSpPr>
        <p:spPr>
          <a:xfrm>
            <a:off x="326258" y="2214554"/>
            <a:ext cx="2667000" cy="391218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5" name="日期版面配置區 4"/>
          <p:cNvSpPr>
            <a:spLocks noGrp="1"/>
          </p:cNvSpPr>
          <p:nvPr>
            <p:ph type="dt" sz="half" idx="10"/>
          </p:nvPr>
        </p:nvSpPr>
        <p:spPr/>
        <p:txBody>
          <a:bodyPr/>
          <a:lstStyle/>
          <a:p>
            <a:fld id="{7D48DA43-A759-4418-AF30-BF09B091950C}" type="datetimeFigureOut">
              <a:rPr lang="zh-TW" altLang="en-US" smtClean="0"/>
              <a:t>2017/10/22</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A7CAEF4E-7A37-4FE7-9DAE-0E0BE21A4ADB}" type="slidenum">
              <a:rPr lang="zh-TW" altLang="en-US" smtClean="0"/>
              <a:t>‹#›</a:t>
            </a:fld>
            <a:endParaRPr lang="zh-TW"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grpSp>
        <p:nvGrpSpPr>
          <p:cNvPr id="8" name="群組 7"/>
          <p:cNvGrpSpPr/>
          <p:nvPr/>
        </p:nvGrpSpPr>
        <p:grpSpPr>
          <a:xfrm>
            <a:off x="1580474" y="553734"/>
            <a:ext cx="7349244" cy="4741531"/>
            <a:chOff x="428596" y="553734"/>
            <a:chExt cx="7349244" cy="4741531"/>
          </a:xfrm>
        </p:grpSpPr>
        <p:sp>
          <p:nvSpPr>
            <p:cNvPr id="16" name="矩形 15"/>
            <p:cNvSpPr/>
            <p:nvPr userDrawn="1"/>
          </p:nvSpPr>
          <p:spPr>
            <a:xfrm rot="21480000">
              <a:off x="428596" y="580356"/>
              <a:ext cx="7340359" cy="4714909"/>
            </a:xfrm>
            <a:prstGeom prst="rect">
              <a:avLst/>
            </a:prstGeom>
            <a:ln w="1270" cap="flat" cmpd="sng" algn="ctr">
              <a:noFill/>
              <a:prstDash val="solid"/>
              <a:miter lim="800000"/>
            </a:ln>
            <a:effectLst>
              <a:outerShdw blurRad="54991" dist="17780" dir="5400000" algn="tl" rotWithShape="0">
                <a:srgbClr val="000000">
                  <a:alpha val="66000"/>
                </a:srgb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eaLnBrk="1" latinLnBrk="0" hangingPunct="1"/>
              <a:endParaRPr kumimoji="0" lang="zh-CN" altLang="en-US"/>
            </a:p>
          </p:txBody>
        </p:sp>
        <p:sp>
          <p:nvSpPr>
            <p:cNvPr id="17" name="矩形 16"/>
            <p:cNvSpPr/>
            <p:nvPr userDrawn="1"/>
          </p:nvSpPr>
          <p:spPr>
            <a:xfrm rot="21540000">
              <a:off x="437473" y="571479"/>
              <a:ext cx="7340359" cy="4714909"/>
            </a:xfrm>
            <a:prstGeom prst="rect">
              <a:avLst/>
            </a:prstGeom>
            <a:ln w="1270" cap="flat" cmpd="sng" algn="ctr">
              <a:noFill/>
              <a:prstDash val="solid"/>
              <a:miter lim="800000"/>
            </a:ln>
            <a:effectLst>
              <a:outerShdw blurRad="54991" dist="17780" dir="5400000" algn="tl" rotWithShape="0">
                <a:srgbClr val="000000">
                  <a:alpha val="66000"/>
                </a:srgb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eaLnBrk="1" latinLnBrk="0" hangingPunct="1"/>
              <a:endParaRPr kumimoji="0" lang="zh-CN" altLang="en-US"/>
            </a:p>
          </p:txBody>
        </p:sp>
        <p:sp>
          <p:nvSpPr>
            <p:cNvPr id="18" name="矩形 17"/>
            <p:cNvSpPr/>
            <p:nvPr userDrawn="1"/>
          </p:nvSpPr>
          <p:spPr>
            <a:xfrm>
              <a:off x="437481" y="553734"/>
              <a:ext cx="7340359" cy="4714909"/>
            </a:xfrm>
            <a:prstGeom prst="rect">
              <a:avLst/>
            </a:prstGeom>
            <a:ln w="1270" cap="flat" cmpd="sng" algn="ctr">
              <a:noFill/>
              <a:prstDash val="solid"/>
              <a:miter lim="800000"/>
            </a:ln>
            <a:effectLst>
              <a:outerShdw blurRad="54991" dist="17780" dir="5400000" algn="tl" rotWithShape="0">
                <a:srgbClr val="000000">
                  <a:alpha val="66000"/>
                </a:srgb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eaLnBrk="1" latinLnBrk="0" hangingPunct="1"/>
              <a:endParaRPr kumimoji="0" lang="zh-CN" altLang="en-US"/>
            </a:p>
          </p:txBody>
        </p:sp>
      </p:grpSp>
      <p:sp>
        <p:nvSpPr>
          <p:cNvPr id="3" name="圖片版面配置區 2"/>
          <p:cNvSpPr>
            <a:spLocks noGrp="1"/>
          </p:cNvSpPr>
          <p:nvPr>
            <p:ph type="pic" idx="1"/>
          </p:nvPr>
        </p:nvSpPr>
        <p:spPr>
          <a:xfrm>
            <a:off x="1651912" y="612776"/>
            <a:ext cx="7215238" cy="4602175"/>
          </a:xfrm>
          <a:solidFill>
            <a:schemeClr val="bg2">
              <a:tint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0" lang="zh-TW" altLang="en-US" smtClean="0"/>
              <a:t>按一下圖示以新增圖片</a:t>
            </a:r>
            <a:endParaRPr kumimoji="0" lang="en-US"/>
          </a:p>
        </p:txBody>
      </p:sp>
      <p:sp useBgFill="1">
        <p:nvSpPr>
          <p:cNvPr id="2" name="標題 1"/>
          <p:cNvSpPr>
            <a:spLocks noGrp="1"/>
          </p:cNvSpPr>
          <p:nvPr>
            <p:ph type="title"/>
          </p:nvPr>
        </p:nvSpPr>
        <p:spPr>
          <a:xfrm>
            <a:off x="0" y="595295"/>
            <a:ext cx="1357290" cy="5691227"/>
          </a:xfrm>
          <a:noFill/>
        </p:spPr>
        <p:txBody>
          <a:bodyPr vert="eaVert" anchor="ctr">
            <a:noAutofit/>
          </a:bodyPr>
          <a:lstStyle>
            <a:lvl1pPr algn="l">
              <a:defRPr lang="zh-CN" altLang="en-US" sz="3200" dirty="0">
                <a:ln w="15875" cmpd="sng">
                  <a:solidFill>
                    <a:srgbClr val="FFFFFF"/>
                  </a:solidFill>
                  <a:prstDash val="solid"/>
                </a:ln>
                <a:solidFill>
                  <a:srgbClr val="FFFFFF"/>
                </a:solidFill>
                <a:effectLst>
                  <a:outerShdw blurRad="31750" dir="3600000" algn="tl" rotWithShape="0">
                    <a:srgbClr val="000000">
                      <a:alpha val="60000"/>
                    </a:srgbClr>
                  </a:outerShdw>
                </a:effectLst>
                <a:latin typeface="+mj-lt"/>
              </a:defRPr>
            </a:lvl1pPr>
          </a:lstStyle>
          <a:p>
            <a:r>
              <a:rPr kumimoji="0" lang="zh-TW" altLang="en-US" smtClean="0"/>
              <a:t>按一下以編輯母片標題樣式</a:t>
            </a:r>
            <a:endParaRPr kumimoji="0" lang="en-US"/>
          </a:p>
        </p:txBody>
      </p:sp>
      <p:sp>
        <p:nvSpPr>
          <p:cNvPr id="4" name="文字版面配置區 3"/>
          <p:cNvSpPr>
            <a:spLocks noGrp="1"/>
          </p:cNvSpPr>
          <p:nvPr>
            <p:ph type="body" sz="half" idx="2"/>
          </p:nvPr>
        </p:nvSpPr>
        <p:spPr>
          <a:xfrm>
            <a:off x="1714480" y="5481658"/>
            <a:ext cx="7215238" cy="804862"/>
          </a:xfrm>
        </p:spPr>
        <p:txBody>
          <a:bodyPr anchor="ctr"/>
          <a:lstStyle>
            <a:lvl1pPr marL="0" indent="0" algn="ctr">
              <a:buNone/>
              <a:defRPr sz="1400"/>
            </a:lvl1pPr>
            <a:lvl2pPr marL="457200" indent="0" algn="ctr">
              <a:buNone/>
              <a:defRPr sz="1200"/>
            </a:lvl2pPr>
            <a:lvl3pPr marL="914400" indent="0" algn="ctr">
              <a:buNone/>
              <a:defRPr sz="1000"/>
            </a:lvl3pPr>
            <a:lvl4pPr marL="1371600" indent="0" algn="ctr">
              <a:buNone/>
              <a:defRPr sz="900"/>
            </a:lvl4pPr>
            <a:lvl5pPr marL="1828800" indent="0" algn="ctr">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5" name="日期版面配置區 4"/>
          <p:cNvSpPr>
            <a:spLocks noGrp="1"/>
          </p:cNvSpPr>
          <p:nvPr>
            <p:ph type="dt" sz="half" idx="10"/>
          </p:nvPr>
        </p:nvSpPr>
        <p:spPr/>
        <p:txBody>
          <a:bodyPr/>
          <a:lstStyle/>
          <a:p>
            <a:fld id="{7D48DA43-A759-4418-AF30-BF09B091950C}" type="datetimeFigureOut">
              <a:rPr lang="zh-TW" altLang="en-US" smtClean="0"/>
              <a:t>2017/10/22</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A7CAEF4E-7A37-4FE7-9DAE-0E0BE21A4ADB}" type="slidenum">
              <a:rPr lang="zh-TW" altLang="en-US" smtClean="0"/>
              <a:t>‹#›</a:t>
            </a:fld>
            <a:endParaRPr lang="zh-TW"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457200" y="274638"/>
            <a:ext cx="8229600" cy="1143000"/>
          </a:xfrm>
          <a:prstGeom prst="rect">
            <a:avLst/>
          </a:prstGeom>
        </p:spPr>
        <p:txBody>
          <a:bodyPr vert="horz" rtlCol="0" anchor="ctr">
            <a:noAutofit/>
            <a:scene3d>
              <a:camera prst="orthographicFront"/>
              <a:lightRig rig="soft" dir="tl">
                <a:rot lat="0" lon="0" rev="0"/>
              </a:lightRig>
            </a:scene3d>
            <a:sp3d contourW="8890">
              <a:contourClr>
                <a:schemeClr val="accent3">
                  <a:shade val="55000"/>
                </a:schemeClr>
              </a:contourClr>
            </a:sp3d>
          </a:bodyPr>
          <a:lstStyle/>
          <a:p>
            <a:r>
              <a:rPr kumimoji="0" lang="zh-TW" altLang="en-US" smtClean="0"/>
              <a:t>按一下以編輯母片標題樣式</a:t>
            </a:r>
            <a:endParaRPr kumimoji="0" lang="en-US"/>
          </a:p>
        </p:txBody>
      </p:sp>
      <p:sp>
        <p:nvSpPr>
          <p:cNvPr id="3" name="文字版面配置區 2"/>
          <p:cNvSpPr>
            <a:spLocks noGrp="1"/>
          </p:cNvSpPr>
          <p:nvPr>
            <p:ph type="body" idx="1"/>
          </p:nvPr>
        </p:nvSpPr>
        <p:spPr>
          <a:xfrm>
            <a:off x="457200" y="1600200"/>
            <a:ext cx="8229600" cy="4724400"/>
          </a:xfrm>
          <a:prstGeom prst="rect">
            <a:avLst/>
          </a:prstGeom>
        </p:spPr>
        <p:txBody>
          <a:bodyPr vert="horz" rtlCol="0">
            <a:normAutofit/>
          </a:bodyPr>
          <a:lstStyle/>
          <a:p>
            <a:pPr lvl="0" eaLnBrk="1" latinLnBrk="0" hangingPunct="1"/>
            <a:r>
              <a:rPr kumimoji="0" lang="zh-TW" altLang="en-US" smtClean="0"/>
              <a:t>按一下以編輯母片文字樣式</a:t>
            </a:r>
          </a:p>
          <a:p>
            <a:pPr lvl="1" eaLnBrk="1" latinLnBrk="0" hangingPunct="1"/>
            <a:r>
              <a:rPr kumimoji="0" lang="zh-TW" altLang="en-US" smtClean="0"/>
              <a:t>第二層</a:t>
            </a:r>
          </a:p>
          <a:p>
            <a:pPr lvl="2" eaLnBrk="1" latinLnBrk="0" hangingPunct="1"/>
            <a:r>
              <a:rPr kumimoji="0" lang="zh-TW" altLang="en-US" smtClean="0"/>
              <a:t>第三層</a:t>
            </a:r>
          </a:p>
          <a:p>
            <a:pPr lvl="3" eaLnBrk="1" latinLnBrk="0" hangingPunct="1"/>
            <a:r>
              <a:rPr kumimoji="0" lang="zh-TW" altLang="en-US" smtClean="0"/>
              <a:t>第四層</a:t>
            </a:r>
          </a:p>
          <a:p>
            <a:pPr lvl="4" eaLnBrk="1" latinLnBrk="0" hangingPunct="1"/>
            <a:r>
              <a:rPr kumimoji="0" lang="zh-TW" altLang="en-US" smtClean="0"/>
              <a:t>第五層</a:t>
            </a:r>
            <a:endParaRPr kumimoji="0" lang="en-US"/>
          </a:p>
        </p:txBody>
      </p:sp>
      <p:sp>
        <p:nvSpPr>
          <p:cNvPr id="4" name="日期版面配置區 3"/>
          <p:cNvSpPr>
            <a:spLocks noGrp="1"/>
          </p:cNvSpPr>
          <p:nvPr>
            <p:ph type="dt" sz="half" idx="2"/>
          </p:nvPr>
        </p:nvSpPr>
        <p:spPr>
          <a:xfrm>
            <a:off x="8878" y="6483997"/>
            <a:ext cx="2133600" cy="365125"/>
          </a:xfrm>
          <a:prstGeom prst="rect">
            <a:avLst/>
          </a:prstGeom>
        </p:spPr>
        <p:txBody>
          <a:bodyPr vert="horz" rtlCol="0" anchor="ctr"/>
          <a:lstStyle>
            <a:lvl1pPr algn="l" eaLnBrk="1" latinLnBrk="0" hangingPunct="1">
              <a:defRPr kumimoji="0" sz="1200">
                <a:solidFill>
                  <a:schemeClr val="tx1">
                    <a:tint val="75000"/>
                  </a:schemeClr>
                </a:solidFill>
              </a:defRPr>
            </a:lvl1pPr>
          </a:lstStyle>
          <a:p>
            <a:fld id="{7D48DA43-A759-4418-AF30-BF09B091950C}" type="datetimeFigureOut">
              <a:rPr lang="zh-TW" altLang="en-US" smtClean="0"/>
              <a:t>2017/10/22</a:t>
            </a:fld>
            <a:endParaRPr lang="zh-TW" altLang="en-US"/>
          </a:p>
        </p:txBody>
      </p:sp>
      <p:sp>
        <p:nvSpPr>
          <p:cNvPr id="5" name="頁尾版面配置區 4"/>
          <p:cNvSpPr>
            <a:spLocks noGrp="1"/>
          </p:cNvSpPr>
          <p:nvPr>
            <p:ph type="ftr" sz="quarter" idx="3"/>
          </p:nvPr>
        </p:nvSpPr>
        <p:spPr>
          <a:xfrm>
            <a:off x="3124200" y="6483997"/>
            <a:ext cx="2895600" cy="365125"/>
          </a:xfrm>
          <a:prstGeom prst="rect">
            <a:avLst/>
          </a:prstGeom>
        </p:spPr>
        <p:txBody>
          <a:bodyPr vert="horz" rtlCol="0" anchor="ctr"/>
          <a:lstStyle>
            <a:lvl1pPr algn="ctr" eaLnBrk="1" latinLnBrk="0" hangingPunct="1">
              <a:defRPr kumimoji="0"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6992644" y="6483997"/>
            <a:ext cx="2133600" cy="365125"/>
          </a:xfrm>
          <a:prstGeom prst="rect">
            <a:avLst/>
          </a:prstGeom>
        </p:spPr>
        <p:txBody>
          <a:bodyPr vert="horz" rtlCol="0" anchor="ctr"/>
          <a:lstStyle>
            <a:lvl1pPr algn="r" eaLnBrk="1" latinLnBrk="0" hangingPunct="1">
              <a:defRPr kumimoji="0" sz="1200">
                <a:solidFill>
                  <a:schemeClr val="tx1">
                    <a:tint val="75000"/>
                  </a:schemeClr>
                </a:solidFill>
              </a:defRPr>
            </a:lvl1pPr>
          </a:lstStyle>
          <a:p>
            <a:fld id="{A7CAEF4E-7A37-4FE7-9DAE-0E0BE21A4ADB}" type="slidenum">
              <a:rPr lang="zh-TW" altLang="en-US" smtClean="0"/>
              <a:t>‹#›</a:t>
            </a:fld>
            <a:endParaRPr lang="zh-TW"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1" latinLnBrk="0" hangingPunct="1">
        <a:spcBef>
          <a:spcPct val="0"/>
        </a:spcBef>
        <a:buNone/>
        <a:defRPr kumimoji="0" sz="4000" b="1" kern="1200" cap="all" spc="50" dirty="0">
          <a:ln w="15875" cmpd="sng">
            <a:solidFill>
              <a:srgbClr val="FFFFFF"/>
            </a:solidFill>
            <a:prstDash val="solid"/>
          </a:ln>
          <a:solidFill>
            <a:srgbClr val="FFFFFF"/>
          </a:solidFill>
          <a:effectLst>
            <a:outerShdw blurRad="31750" dir="3600000" algn="tl" rotWithShape="0">
              <a:srgbClr val="000000">
                <a:alpha val="60000"/>
              </a:srgbClr>
            </a:outerShdw>
          </a:effectLst>
          <a:latin typeface="+mj-lt"/>
          <a:ea typeface="+mj-ea"/>
          <a:cs typeface="+mj-cs"/>
        </a:defRPr>
      </a:lvl1pPr>
      <a:lvl2pPr eaLnBrk="1" latinLnBrk="0" hangingPunct="1">
        <a:defRPr kumimoji="0">
          <a:solidFill>
            <a:schemeClr val="tx2"/>
          </a:solidFill>
        </a:defRPr>
      </a:lvl2pPr>
      <a:lvl3pPr eaLnBrk="1" latinLnBrk="0" hangingPunct="1">
        <a:defRPr kumimoji="0">
          <a:solidFill>
            <a:schemeClr val="tx2"/>
          </a:solidFill>
        </a:defRPr>
      </a:lvl3pPr>
      <a:lvl4pPr eaLnBrk="1" latinLnBrk="0" hangingPunct="1">
        <a:defRPr kumimoji="0">
          <a:solidFill>
            <a:schemeClr val="tx2"/>
          </a:solidFill>
        </a:defRPr>
      </a:lvl4pPr>
      <a:lvl5pPr eaLnBrk="1" latinLnBrk="0" hangingPunct="1">
        <a:defRPr kumimoji="0">
          <a:solidFill>
            <a:schemeClr val="tx2"/>
          </a:solidFill>
        </a:defRPr>
      </a:lvl5pPr>
      <a:lvl6pPr eaLnBrk="1" latinLnBrk="0" hangingPunct="1">
        <a:defRPr kumimoji="0">
          <a:solidFill>
            <a:schemeClr val="tx2"/>
          </a:solidFill>
        </a:defRPr>
      </a:lvl6pPr>
      <a:lvl7pPr eaLnBrk="1" latinLnBrk="0" hangingPunct="1">
        <a:defRPr kumimoji="0">
          <a:solidFill>
            <a:schemeClr val="tx2"/>
          </a:solidFill>
        </a:defRPr>
      </a:lvl7pPr>
      <a:lvl8pPr eaLnBrk="1" latinLnBrk="0" hangingPunct="1">
        <a:defRPr kumimoji="0">
          <a:solidFill>
            <a:schemeClr val="tx2"/>
          </a:solidFill>
        </a:defRPr>
      </a:lvl8pPr>
      <a:lvl9pPr eaLnBrk="1" latinLnBrk="0" hangingPunct="1">
        <a:defRPr kumimoji="0">
          <a:solidFill>
            <a:schemeClr val="tx2"/>
          </a:solidFill>
        </a:defRPr>
      </a:lvl9pPr>
    </p:titleStyle>
    <p:bodyStyle>
      <a:lvl1pPr marL="342900" indent="-342900" algn="l" rtl="0" eaLnBrk="1" latinLnBrk="0" hangingPunct="1">
        <a:spcBef>
          <a:spcPct val="20000"/>
        </a:spcBef>
        <a:buClr>
          <a:schemeClr val="tx2"/>
        </a:buClr>
        <a:buSzPct val="90000"/>
        <a:buFont typeface="Cambria"/>
        <a:buChar char="+"/>
        <a:defRPr kumimoji="0" sz="3200" kern="1200">
          <a:solidFill>
            <a:schemeClr val="tx1"/>
          </a:solidFill>
          <a:latin typeface="+mn-lt"/>
          <a:ea typeface="+mn-ea"/>
          <a:cs typeface="+mn-cs"/>
        </a:defRPr>
      </a:lvl1pPr>
      <a:lvl2pPr marL="742950" indent="-285750" algn="l" rtl="0" eaLnBrk="1" latinLnBrk="0" hangingPunct="1">
        <a:spcBef>
          <a:spcPct val="20000"/>
        </a:spcBef>
        <a:buClr>
          <a:schemeClr val="tx2"/>
        </a:buClr>
        <a:buSzPct val="100000"/>
        <a:buFont typeface="Cambria"/>
        <a:buChar char="–"/>
        <a:defRPr kumimoji="0" sz="2800" kern="1200">
          <a:solidFill>
            <a:schemeClr val="tx1"/>
          </a:solidFill>
          <a:latin typeface="+mn-lt"/>
          <a:ea typeface="+mn-ea"/>
          <a:cs typeface="+mn-cs"/>
        </a:defRPr>
      </a:lvl2pPr>
      <a:lvl3pPr marL="1143000" indent="-228600" algn="l" rtl="0" eaLnBrk="1" latinLnBrk="0" hangingPunct="1">
        <a:spcBef>
          <a:spcPct val="20000"/>
        </a:spcBef>
        <a:buClr>
          <a:schemeClr val="tx2"/>
        </a:buClr>
        <a:buSzPct val="60000"/>
        <a:buFont typeface="Wingdings 2"/>
        <a:buChar char="Ï"/>
        <a:defRPr kumimoji="0" sz="2400" kern="1200">
          <a:solidFill>
            <a:schemeClr val="tx1"/>
          </a:solidFill>
          <a:latin typeface="+mn-lt"/>
          <a:ea typeface="+mn-ea"/>
          <a:cs typeface="+mn-cs"/>
        </a:defRPr>
      </a:lvl3pPr>
      <a:lvl4pPr marL="1600200" indent="-228600" algn="l" rtl="0" eaLnBrk="1" latinLnBrk="0" hangingPunct="1">
        <a:spcBef>
          <a:spcPct val="20000"/>
        </a:spcBef>
        <a:buClr>
          <a:schemeClr val="tx2"/>
        </a:buClr>
        <a:buSzPct val="90000"/>
        <a:buFont typeface="Calibri"/>
        <a:buChar char="÷"/>
        <a:defRPr kumimoji="0" sz="2000" kern="1200">
          <a:solidFill>
            <a:schemeClr val="tx1"/>
          </a:solidFill>
          <a:latin typeface="+mn-lt"/>
          <a:ea typeface="+mn-ea"/>
          <a:cs typeface="+mn-cs"/>
        </a:defRPr>
      </a:lvl4pPr>
      <a:lvl5pPr marL="2057400" indent="-228600" algn="l" rtl="0" eaLnBrk="1" latinLnBrk="0" hangingPunct="1">
        <a:spcBef>
          <a:spcPct val="20000"/>
        </a:spcBef>
        <a:buClr>
          <a:schemeClr val="tx2"/>
        </a:buClr>
        <a:buSzPct val="100000"/>
        <a:buFont typeface="Cambria"/>
        <a:buChar char="="/>
        <a:defRPr kumimoji="0" sz="2000" kern="1200">
          <a:solidFill>
            <a:schemeClr val="tx1"/>
          </a:solidFill>
          <a:latin typeface="+mn-lt"/>
          <a:ea typeface="+mn-ea"/>
          <a:cs typeface="+mn-cs"/>
        </a:defRPr>
      </a:lvl5pPr>
      <a:lvl6pPr marL="2514600" indent="-228600" algn="l" rtl="0" eaLnBrk="1" latinLnBrk="0" hangingPunct="1">
        <a:spcBef>
          <a:spcPct val="20000"/>
        </a:spcBef>
        <a:buFont typeface="Arial"/>
        <a:buChar char="•"/>
        <a:defRPr kumimoji="0" sz="2000" kern="1200">
          <a:solidFill>
            <a:schemeClr val="tx1"/>
          </a:solidFill>
          <a:latin typeface="+mn-lt"/>
          <a:ea typeface="+mn-ea"/>
          <a:cs typeface="+mn-cs"/>
        </a:defRPr>
      </a:lvl6pPr>
      <a:lvl7pPr marL="2971800" indent="-228600" algn="l" rtl="0" eaLnBrk="1" latinLnBrk="0" hangingPunct="1">
        <a:spcBef>
          <a:spcPct val="20000"/>
        </a:spcBef>
        <a:buFont typeface="Arial"/>
        <a:buChar char="•"/>
        <a:defRPr kumimoji="0" sz="2000" kern="1200">
          <a:solidFill>
            <a:schemeClr val="tx1"/>
          </a:solidFill>
          <a:latin typeface="+mn-lt"/>
          <a:ea typeface="+mn-ea"/>
          <a:cs typeface="+mn-cs"/>
        </a:defRPr>
      </a:lvl7pPr>
      <a:lvl8pPr marL="3429000" indent="-228600" algn="l" rtl="0" eaLnBrk="1" latinLnBrk="0" hangingPunct="1">
        <a:spcBef>
          <a:spcPct val="20000"/>
        </a:spcBef>
        <a:buFont typeface="Arial"/>
        <a:buChar char="•"/>
        <a:defRPr kumimoji="0" sz="2000" kern="1200">
          <a:solidFill>
            <a:schemeClr val="tx1"/>
          </a:solidFill>
          <a:latin typeface="+mn-lt"/>
          <a:ea typeface="+mn-ea"/>
          <a:cs typeface="+mn-cs"/>
        </a:defRPr>
      </a:lvl8pPr>
      <a:lvl9pPr marL="3886200" indent="-228600" algn="l" rtl="0" eaLnBrk="1" latinLnBrk="0" hangingPunct="1">
        <a:spcBef>
          <a:spcPct val="20000"/>
        </a:spcBef>
        <a:buFont typeface="Arial"/>
        <a:buChar char="•"/>
        <a:defRPr kumimoji="0" sz="20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2357422" y="1142984"/>
            <a:ext cx="7072362" cy="1876428"/>
          </a:xfrm>
        </p:spPr>
        <p:txBody>
          <a:bodyPr/>
          <a:lstStyle/>
          <a:p>
            <a:r>
              <a:rPr lang="en-US" dirty="0"/>
              <a:t>Cupid and </a:t>
            </a:r>
            <a:r>
              <a:rPr lang="en-US" dirty="0" smtClean="0"/>
              <a:t>Psyche</a:t>
            </a:r>
            <a:endParaRPr lang="zh-TW" altLang="en-US" dirty="0"/>
          </a:p>
        </p:txBody>
      </p:sp>
      <p:sp>
        <p:nvSpPr>
          <p:cNvPr id="3" name="副標題 2"/>
          <p:cNvSpPr>
            <a:spLocks noGrp="1"/>
          </p:cNvSpPr>
          <p:nvPr>
            <p:ph type="subTitle" idx="1"/>
          </p:nvPr>
        </p:nvSpPr>
        <p:spPr>
          <a:xfrm>
            <a:off x="2743200" y="3500438"/>
            <a:ext cx="6400800" cy="3000396"/>
          </a:xfrm>
        </p:spPr>
        <p:txBody>
          <a:bodyPr>
            <a:normAutofit/>
          </a:bodyPr>
          <a:lstStyle/>
          <a:p>
            <a:r>
              <a:rPr lang="en-US" altLang="zh-TW" dirty="0" smtClean="0"/>
              <a:t>Group1</a:t>
            </a:r>
          </a:p>
          <a:p>
            <a:r>
              <a:rPr lang="en-US" altLang="zh-TW" dirty="0" smtClean="0"/>
              <a:t>N1042420</a:t>
            </a:r>
            <a:r>
              <a:rPr lang="zh-TW" altLang="en-US" dirty="0" smtClean="0"/>
              <a:t>　財金三甲　</a:t>
            </a:r>
            <a:r>
              <a:rPr lang="zh-TW" altLang="en-US" dirty="0" smtClean="0"/>
              <a:t>謝人傑</a:t>
            </a:r>
            <a:endParaRPr lang="en-US" altLang="zh-TW" dirty="0" smtClean="0"/>
          </a:p>
          <a:p>
            <a:r>
              <a:rPr lang="en-US" altLang="zh-TW" dirty="0" smtClean="0"/>
              <a:t>10541065</a:t>
            </a:r>
            <a:r>
              <a:rPr lang="zh-TW" altLang="en-US" dirty="0"/>
              <a:t>　</a:t>
            </a:r>
            <a:r>
              <a:rPr lang="zh-TW" altLang="en-US" dirty="0" smtClean="0"/>
              <a:t>會資二乙　陳霈珈</a:t>
            </a:r>
            <a:endParaRPr lang="en-US" altLang="zh-TW" dirty="0" smtClean="0"/>
          </a:p>
          <a:p>
            <a:r>
              <a:rPr lang="en-US" altLang="zh-TW" dirty="0" smtClean="0"/>
              <a:t>10541072</a:t>
            </a:r>
            <a:r>
              <a:rPr lang="zh-TW" altLang="en-US" dirty="0" smtClean="0"/>
              <a:t>　會資二乙　林欣儀</a:t>
            </a:r>
            <a:endParaRPr lang="en-US" altLang="zh-TW" dirty="0" smtClean="0"/>
          </a:p>
          <a:p>
            <a:r>
              <a:rPr lang="en-US" altLang="zh-TW" dirty="0" smtClean="0"/>
              <a:t>10541073</a:t>
            </a:r>
            <a:r>
              <a:rPr lang="zh-TW" altLang="en-US" dirty="0" smtClean="0"/>
              <a:t>　會資二乙　江恣妤</a:t>
            </a:r>
            <a:endParaRPr lang="en-US" altLang="zh-TW" dirty="0" smtClean="0"/>
          </a:p>
          <a:p>
            <a:r>
              <a:rPr lang="en-US" altLang="zh-TW" dirty="0" smtClean="0"/>
              <a:t>10541078</a:t>
            </a:r>
            <a:r>
              <a:rPr lang="zh-TW" altLang="en-US" dirty="0" smtClean="0"/>
              <a:t>　會資二乙　方映晴</a:t>
            </a:r>
            <a:endParaRPr lang="en-US" altLang="zh-TW" dirty="0" smtClean="0"/>
          </a:p>
        </p:txBody>
      </p:sp>
      <p:pic>
        <p:nvPicPr>
          <p:cNvPr id="44034" name="Picture 2" descr="psy"/>
          <p:cNvPicPr>
            <a:picLocks noChangeAspect="1" noChangeArrowheads="1"/>
          </p:cNvPicPr>
          <p:nvPr/>
        </p:nvPicPr>
        <p:blipFill>
          <a:blip r:embed="rId2"/>
          <a:srcRect/>
          <a:stretch>
            <a:fillRect/>
          </a:stretch>
        </p:blipFill>
        <p:spPr bwMode="auto">
          <a:xfrm>
            <a:off x="201403" y="897077"/>
            <a:ext cx="3008243" cy="5405437"/>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12776"/>
            <a:ext cx="8229600" cy="4713387"/>
          </a:xfrm>
        </p:spPr>
        <p:txBody>
          <a:bodyPr>
            <a:normAutofit/>
          </a:bodyPr>
          <a:lstStyle/>
          <a:p>
            <a:pPr marL="0" indent="0">
              <a:buNone/>
            </a:pPr>
            <a:r>
              <a:rPr lang="en-US" altLang="zh-TW" dirty="0"/>
              <a:t>No sound was to be heard; the place seemed deserted and Psyche drew near, awestruck at the sight of such splendor. </a:t>
            </a:r>
            <a:endParaRPr lang="en-US" altLang="zh-TW" dirty="0" smtClean="0"/>
          </a:p>
          <a:p>
            <a:pPr marL="0" indent="0">
              <a:buNone/>
            </a:pPr>
            <a:endParaRPr lang="en-US" altLang="zh-TW" dirty="0"/>
          </a:p>
          <a:p>
            <a:pPr marL="0" indent="0">
              <a:buNone/>
            </a:pPr>
            <a:r>
              <a:rPr lang="en-US" altLang="zh-TW" dirty="0" smtClean="0"/>
              <a:t>As </a:t>
            </a:r>
            <a:r>
              <a:rPr lang="en-US" altLang="zh-TW" dirty="0"/>
              <a:t>she hesitated on the threshold, voices sounded in her ear. </a:t>
            </a:r>
            <a:r>
              <a:rPr lang="en-US" altLang="zh-TW" dirty="0" smtClean="0"/>
              <a:t>She </a:t>
            </a:r>
            <a:r>
              <a:rPr lang="en-US" altLang="zh-TW" dirty="0"/>
              <a:t>could see no one, but the words they spoke came clearly to her. The house was for </a:t>
            </a:r>
            <a:r>
              <a:rPr lang="en-US" altLang="zh-TW" dirty="0" smtClean="0"/>
              <a:t>her.</a:t>
            </a:r>
          </a:p>
        </p:txBody>
      </p:sp>
    </p:spTree>
    <p:extLst>
      <p:ext uri="{BB962C8B-B14F-4D97-AF65-F5344CB8AC3E}">
        <p14:creationId xmlns:p14="http://schemas.microsoft.com/office/powerpoint/2010/main" xmlns="" val="1923982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12776"/>
            <a:ext cx="8229600" cy="4713387"/>
          </a:xfrm>
        </p:spPr>
        <p:txBody>
          <a:bodyPr>
            <a:normAutofit/>
          </a:bodyPr>
          <a:lstStyle/>
          <a:p>
            <a:pPr marL="0" indent="0">
              <a:buNone/>
            </a:pPr>
            <a:r>
              <a:rPr lang="en-US" altLang="zh-TW" dirty="0" smtClean="0"/>
              <a:t>While </a:t>
            </a:r>
            <a:r>
              <a:rPr lang="en-US" altLang="zh-TW" dirty="0"/>
              <a:t>she dined, sweet music breathed around her: a great choir seemed to sing to a harp, but she could only hear, not see, them. </a:t>
            </a:r>
            <a:endParaRPr lang="en-US" altLang="zh-TW" dirty="0" smtClean="0"/>
          </a:p>
          <a:p>
            <a:pPr marL="0" indent="0">
              <a:buNone/>
            </a:pPr>
            <a:endParaRPr lang="en-US" altLang="zh-TW" dirty="0"/>
          </a:p>
          <a:p>
            <a:pPr marL="0" indent="0">
              <a:buNone/>
            </a:pPr>
            <a:r>
              <a:rPr lang="en-US" altLang="zh-TW" dirty="0" smtClean="0"/>
              <a:t>Throughout </a:t>
            </a:r>
            <a:r>
              <a:rPr lang="en-US" altLang="zh-TW" dirty="0"/>
              <a:t>the day, except for the strange companionship of the voices, she was alone, but in some inexplicable way she felt sure that with the coming of the night her husband would be with her.</a:t>
            </a:r>
            <a:endParaRPr lang="zh-TW" altLang="en-US" dirty="0"/>
          </a:p>
        </p:txBody>
      </p:sp>
    </p:spTree>
    <p:extLst>
      <p:ext uri="{BB962C8B-B14F-4D97-AF65-F5344CB8AC3E}">
        <p14:creationId xmlns:p14="http://schemas.microsoft.com/office/powerpoint/2010/main" xmlns="" val="2017818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12776"/>
            <a:ext cx="8229600" cy="4713387"/>
          </a:xfrm>
        </p:spPr>
        <p:txBody>
          <a:bodyPr/>
          <a:lstStyle/>
          <a:p>
            <a:pPr marL="0" indent="0">
              <a:buNone/>
            </a:pPr>
            <a:r>
              <a:rPr lang="en-US" altLang="zh-TW" dirty="0" smtClean="0"/>
              <a:t>When </a:t>
            </a:r>
            <a:r>
              <a:rPr lang="en-US" altLang="zh-TW" dirty="0"/>
              <a:t>she felt him beside her and heard his voice softly murmuring in her ear, all her fears left her. </a:t>
            </a:r>
            <a:endParaRPr lang="en-US" altLang="zh-TW" dirty="0" smtClean="0"/>
          </a:p>
          <a:p>
            <a:pPr marL="0" indent="0">
              <a:buNone/>
            </a:pPr>
            <a:endParaRPr lang="en-US" altLang="zh-TW" dirty="0"/>
          </a:p>
          <a:p>
            <a:pPr marL="0" indent="0">
              <a:buNone/>
            </a:pPr>
            <a:r>
              <a:rPr lang="en-US" altLang="zh-TW" dirty="0" smtClean="0"/>
              <a:t>She </a:t>
            </a:r>
            <a:r>
              <a:rPr lang="en-US" altLang="zh-TW" dirty="0"/>
              <a:t>knew without seeing him that here was no monster or shape of terror, but the lover and husband she had longed and waited for.</a:t>
            </a:r>
            <a:endParaRPr lang="zh-TW" altLang="en-US" dirty="0"/>
          </a:p>
        </p:txBody>
      </p:sp>
    </p:spTree>
    <p:extLst>
      <p:ext uri="{BB962C8B-B14F-4D97-AF65-F5344CB8AC3E}">
        <p14:creationId xmlns:p14="http://schemas.microsoft.com/office/powerpoint/2010/main" xmlns="" val="23866553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12776"/>
            <a:ext cx="8229600" cy="4713387"/>
          </a:xfrm>
        </p:spPr>
        <p:txBody>
          <a:bodyPr>
            <a:normAutofit/>
          </a:bodyPr>
          <a:lstStyle/>
          <a:p>
            <a:pPr marL="0" indent="0">
              <a:buNone/>
            </a:pPr>
            <a:r>
              <a:rPr lang="en-US" altLang="zh-TW" dirty="0" smtClean="0"/>
              <a:t>One </a:t>
            </a:r>
            <a:r>
              <a:rPr lang="en-US" altLang="zh-TW" dirty="0"/>
              <a:t>night, however, her dear though unseen husband </a:t>
            </a:r>
            <a:r>
              <a:rPr lang="en-US" altLang="zh-TW" dirty="0" smtClean="0"/>
              <a:t>warned her that danger in the shape of her two sisters was approaching.</a:t>
            </a:r>
          </a:p>
          <a:p>
            <a:pPr marL="0" indent="0">
              <a:buNone/>
            </a:pPr>
            <a:endParaRPr lang="en-US" altLang="zh-TW" dirty="0" smtClean="0"/>
          </a:p>
          <a:p>
            <a:pPr marL="0" indent="0">
              <a:buNone/>
            </a:pPr>
            <a:r>
              <a:rPr lang="en-US" altLang="zh-TW" dirty="0" smtClean="0"/>
              <a:t>“They are coming to the hill where you disappeared, to weep for you”</a:t>
            </a:r>
            <a:endParaRPr lang="en-US" altLang="zh-TW" dirty="0"/>
          </a:p>
          <a:p>
            <a:pPr marL="0" indent="0">
              <a:buNone/>
            </a:pPr>
            <a:r>
              <a:rPr lang="en-US" altLang="zh-TW" dirty="0" smtClean="0"/>
              <a:t>“But you must not let them see you or you will bring great sorrow upon me and ruin to yourself.”</a:t>
            </a:r>
            <a:endParaRPr lang="zh-TW" altLang="en-US" dirty="0"/>
          </a:p>
        </p:txBody>
      </p:sp>
    </p:spTree>
    <p:extLst>
      <p:ext uri="{BB962C8B-B14F-4D97-AF65-F5344CB8AC3E}">
        <p14:creationId xmlns:p14="http://schemas.microsoft.com/office/powerpoint/2010/main" xmlns="" val="3508082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12776"/>
            <a:ext cx="8229600" cy="4713387"/>
          </a:xfrm>
        </p:spPr>
        <p:txBody>
          <a:bodyPr/>
          <a:lstStyle/>
          <a:p>
            <a:pPr marL="0" indent="0">
              <a:buNone/>
            </a:pPr>
            <a:r>
              <a:rPr lang="en-US" altLang="zh-TW" dirty="0" smtClean="0"/>
              <a:t>“</a:t>
            </a:r>
            <a:r>
              <a:rPr lang="en-US" altLang="zh-TW" dirty="0"/>
              <a:t>Do what you </a:t>
            </a:r>
            <a:r>
              <a:rPr lang="en-US" altLang="zh-TW" dirty="0" smtClean="0"/>
              <a:t>will</a:t>
            </a:r>
            <a:r>
              <a:rPr lang="en-US" altLang="zh-TW" dirty="0"/>
              <a:t>.</a:t>
            </a:r>
            <a:r>
              <a:rPr lang="en-US" altLang="zh-TW" dirty="0" smtClean="0"/>
              <a:t>”</a:t>
            </a:r>
          </a:p>
          <a:p>
            <a:pPr marL="0" indent="0">
              <a:buNone/>
            </a:pPr>
            <a:r>
              <a:rPr lang="en-US" altLang="zh-TW" dirty="0" smtClean="0"/>
              <a:t>“But </a:t>
            </a:r>
            <a:r>
              <a:rPr lang="en-US" altLang="zh-TW" dirty="0"/>
              <a:t>you are seeking your own destruction</a:t>
            </a:r>
            <a:r>
              <a:rPr lang="en-US" altLang="zh-TW" dirty="0" smtClean="0"/>
              <a:t>.” </a:t>
            </a:r>
          </a:p>
          <a:p>
            <a:pPr marL="0" indent="0">
              <a:buNone/>
            </a:pPr>
            <a:endParaRPr lang="en-US" altLang="zh-TW" dirty="0"/>
          </a:p>
          <a:p>
            <a:pPr marL="0" indent="0">
              <a:buNone/>
            </a:pPr>
            <a:r>
              <a:rPr lang="en-US" altLang="zh-TW" dirty="0" smtClean="0"/>
              <a:t>Then </a:t>
            </a:r>
            <a:r>
              <a:rPr lang="en-US" altLang="zh-TW" dirty="0"/>
              <a:t>he warned her solemnly not to be persuaded by anyone to try to see him, on pain of being separated from him forever.</a:t>
            </a:r>
            <a:endParaRPr lang="zh-TW" altLang="en-US" dirty="0"/>
          </a:p>
        </p:txBody>
      </p:sp>
    </p:spTree>
    <p:extLst>
      <p:ext uri="{BB962C8B-B14F-4D97-AF65-F5344CB8AC3E}">
        <p14:creationId xmlns:p14="http://schemas.microsoft.com/office/powerpoint/2010/main" xmlns="" val="39465555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12776"/>
            <a:ext cx="8229600" cy="4713387"/>
          </a:xfrm>
        </p:spPr>
        <p:txBody>
          <a:bodyPr/>
          <a:lstStyle/>
          <a:p>
            <a:pPr marL="0" indent="0">
              <a:buNone/>
            </a:pPr>
            <a:r>
              <a:rPr lang="en-US" altLang="zh-TW" dirty="0"/>
              <a:t>The next morning the two came, brought down from the mountain by </a:t>
            </a:r>
            <a:r>
              <a:rPr lang="en-US" altLang="zh-TW" dirty="0" smtClean="0"/>
              <a:t>Zephyr.</a:t>
            </a:r>
          </a:p>
          <a:p>
            <a:pPr marL="0" indent="0">
              <a:buNone/>
            </a:pPr>
            <a:endParaRPr lang="en-US" altLang="zh-TW" dirty="0" smtClean="0"/>
          </a:p>
          <a:p>
            <a:pPr marL="0" indent="0">
              <a:buNone/>
            </a:pPr>
            <a:r>
              <a:rPr lang="en-US" altLang="zh-TW" dirty="0" smtClean="0"/>
              <a:t>Happy </a:t>
            </a:r>
            <a:r>
              <a:rPr lang="en-US" altLang="zh-TW" dirty="0"/>
              <a:t>and excited, Psyche was waiting for </a:t>
            </a:r>
            <a:r>
              <a:rPr lang="en-US" altLang="zh-TW" dirty="0" smtClean="0"/>
              <a:t>them.</a:t>
            </a:r>
            <a:endParaRPr lang="en-US" altLang="zh-TW" dirty="0"/>
          </a:p>
          <a:p>
            <a:pPr marL="0" indent="0">
              <a:buNone/>
            </a:pPr>
            <a:r>
              <a:rPr lang="en-US" altLang="zh-TW" dirty="0" smtClean="0"/>
              <a:t>It </a:t>
            </a:r>
            <a:r>
              <a:rPr lang="en-US" altLang="zh-TW" dirty="0"/>
              <a:t>was long before the three could speak to each </a:t>
            </a:r>
            <a:r>
              <a:rPr lang="en-US" altLang="zh-TW" dirty="0" smtClean="0"/>
              <a:t>other</a:t>
            </a:r>
            <a:r>
              <a:rPr lang="en-US" altLang="zh-TW" dirty="0"/>
              <a:t>.</a:t>
            </a:r>
            <a:endParaRPr lang="zh-TW" altLang="en-US" dirty="0"/>
          </a:p>
        </p:txBody>
      </p:sp>
    </p:spTree>
    <p:extLst>
      <p:ext uri="{BB962C8B-B14F-4D97-AF65-F5344CB8AC3E}">
        <p14:creationId xmlns:p14="http://schemas.microsoft.com/office/powerpoint/2010/main" xmlns="" val="37160607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12776"/>
            <a:ext cx="8229600" cy="4713387"/>
          </a:xfrm>
        </p:spPr>
        <p:txBody>
          <a:bodyPr/>
          <a:lstStyle/>
          <a:p>
            <a:pPr marL="0" indent="0">
              <a:buNone/>
            </a:pPr>
            <a:r>
              <a:rPr lang="en-US" altLang="zh-TW" dirty="0" smtClean="0"/>
              <a:t>When </a:t>
            </a:r>
            <a:r>
              <a:rPr lang="en-US" altLang="zh-TW" dirty="0"/>
              <a:t>they entered the </a:t>
            </a:r>
            <a:r>
              <a:rPr lang="en-US" altLang="zh-TW" dirty="0" smtClean="0"/>
              <a:t>palace, </a:t>
            </a:r>
            <a:r>
              <a:rPr lang="en-US" altLang="zh-TW" dirty="0"/>
              <a:t>the elder sisters saw its surpassing </a:t>
            </a:r>
            <a:r>
              <a:rPr lang="en-US" altLang="zh-TW" dirty="0" smtClean="0"/>
              <a:t>treasures.</a:t>
            </a:r>
          </a:p>
          <a:p>
            <a:pPr marL="0" indent="0">
              <a:buNone/>
            </a:pPr>
            <a:endParaRPr lang="en-US" altLang="zh-TW" dirty="0" smtClean="0"/>
          </a:p>
          <a:p>
            <a:pPr marL="0" indent="0">
              <a:buNone/>
            </a:pPr>
            <a:r>
              <a:rPr lang="en-US" altLang="zh-TW" dirty="0"/>
              <a:t>W</a:t>
            </a:r>
            <a:r>
              <a:rPr lang="en-US" altLang="zh-TW" dirty="0" smtClean="0"/>
              <a:t>hen </a:t>
            </a:r>
            <a:r>
              <a:rPr lang="en-US" altLang="zh-TW" dirty="0"/>
              <a:t>they sat at </a:t>
            </a:r>
            <a:r>
              <a:rPr lang="en-US" altLang="zh-TW" dirty="0" smtClean="0"/>
              <a:t>the </a:t>
            </a:r>
            <a:r>
              <a:rPr lang="en-US" altLang="zh-TW" dirty="0"/>
              <a:t>banquet and heard </a:t>
            </a:r>
            <a:r>
              <a:rPr lang="en-US" altLang="zh-TW" dirty="0" smtClean="0"/>
              <a:t>the music</a:t>
            </a:r>
            <a:r>
              <a:rPr lang="en-US" altLang="zh-TW" dirty="0"/>
              <a:t>, bitter envy took possession of them and a devouring curiosity as to who was </a:t>
            </a:r>
            <a:r>
              <a:rPr lang="en-US" altLang="zh-TW" dirty="0" smtClean="0"/>
              <a:t>their </a:t>
            </a:r>
            <a:r>
              <a:rPr lang="en-US" altLang="zh-TW" dirty="0"/>
              <a:t>sister’s husband</a:t>
            </a:r>
            <a:r>
              <a:rPr lang="en-US" altLang="zh-TW" dirty="0" smtClean="0"/>
              <a:t>.</a:t>
            </a:r>
            <a:endParaRPr lang="zh-TW" altLang="en-US" dirty="0"/>
          </a:p>
        </p:txBody>
      </p:sp>
    </p:spTree>
    <p:extLst>
      <p:ext uri="{BB962C8B-B14F-4D97-AF65-F5344CB8AC3E}">
        <p14:creationId xmlns:p14="http://schemas.microsoft.com/office/powerpoint/2010/main" xmlns="" val="10511637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12776"/>
            <a:ext cx="8229600" cy="4713387"/>
          </a:xfrm>
        </p:spPr>
        <p:txBody>
          <a:bodyPr>
            <a:normAutofit lnSpcReduction="10000"/>
          </a:bodyPr>
          <a:lstStyle/>
          <a:p>
            <a:pPr marL="0" indent="0">
              <a:buNone/>
            </a:pPr>
            <a:r>
              <a:rPr lang="en-US" altLang="zh-TW" dirty="0"/>
              <a:t>Then filling their hands with gold and jewels, she had Zephyr bear them back to the hill. </a:t>
            </a:r>
            <a:endParaRPr lang="en-US" altLang="zh-TW" dirty="0" smtClean="0"/>
          </a:p>
          <a:p>
            <a:pPr marL="0" indent="0">
              <a:buNone/>
            </a:pPr>
            <a:r>
              <a:rPr lang="en-US" altLang="zh-TW" dirty="0" smtClean="0"/>
              <a:t>They </a:t>
            </a:r>
            <a:r>
              <a:rPr lang="en-US" altLang="zh-TW" dirty="0"/>
              <a:t>went willingly enough, but their hearts were on fire with jealousy</a:t>
            </a:r>
            <a:r>
              <a:rPr lang="en-US" altLang="zh-TW" dirty="0" smtClean="0"/>
              <a:t>.</a:t>
            </a:r>
          </a:p>
          <a:p>
            <a:pPr marL="0" indent="0">
              <a:buNone/>
            </a:pPr>
            <a:endParaRPr lang="en-US" altLang="zh-TW" dirty="0"/>
          </a:p>
          <a:p>
            <a:pPr marL="0" indent="0">
              <a:buNone/>
            </a:pPr>
            <a:r>
              <a:rPr lang="en-US" altLang="zh-TW" dirty="0" smtClean="0"/>
              <a:t>All </a:t>
            </a:r>
            <a:r>
              <a:rPr lang="en-US" altLang="zh-TW" dirty="0"/>
              <a:t>their own wealth and good fortune seemed to them as nothing compared with Psyche’s and their envious anger to worked in them that they came finally to plotting how to ruin her.</a:t>
            </a:r>
            <a:endParaRPr lang="zh-TW" altLang="en-US" dirty="0"/>
          </a:p>
        </p:txBody>
      </p:sp>
    </p:spTree>
    <p:extLst>
      <p:ext uri="{BB962C8B-B14F-4D97-AF65-F5344CB8AC3E}">
        <p14:creationId xmlns:p14="http://schemas.microsoft.com/office/powerpoint/2010/main" xmlns="" val="25791864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357158" y="714356"/>
            <a:ext cx="8229600" cy="5904656"/>
          </a:xfrm>
        </p:spPr>
        <p:txBody>
          <a:bodyPr>
            <a:normAutofit/>
          </a:bodyPr>
          <a:lstStyle/>
          <a:p>
            <a:pPr marL="0" algn="just">
              <a:buNone/>
            </a:pPr>
            <a:r>
              <a:rPr lang="en-US" altLang="zh-TW" dirty="0">
                <a:latin typeface="微軟正黑體" pitchFamily="34" charset="-120"/>
                <a:ea typeface="微軟正黑體" pitchFamily="34" charset="-120"/>
              </a:rPr>
              <a:t>That very night </a:t>
            </a:r>
            <a:r>
              <a:rPr lang="en-US" altLang="zh-TW" dirty="0" err="1">
                <a:latin typeface="微軟正黑體" pitchFamily="34" charset="-120"/>
                <a:ea typeface="微軟正黑體" pitchFamily="34" charset="-120"/>
              </a:rPr>
              <a:t>Psyche</a:t>
            </a:r>
            <a:r>
              <a:rPr lang="en-US" altLang="zh-TW" baseline="30000" dirty="0" err="1">
                <a:latin typeface="微軟正黑體" pitchFamily="34" charset="-120"/>
                <a:ea typeface="微軟正黑體" pitchFamily="34" charset="-120"/>
              </a:rPr>
              <a:t>,</a:t>
            </a:r>
            <a:r>
              <a:rPr lang="en-US" altLang="zh-TW" dirty="0" err="1">
                <a:latin typeface="微軟正黑體" pitchFamily="34" charset="-120"/>
                <a:ea typeface="微軟正黑體" pitchFamily="34" charset="-120"/>
              </a:rPr>
              <a:t>s</a:t>
            </a:r>
            <a:r>
              <a:rPr lang="en-US" altLang="zh-TW" baseline="30000" dirty="0">
                <a:latin typeface="微軟正黑體" pitchFamily="34" charset="-120"/>
                <a:ea typeface="微軟正黑體" pitchFamily="34" charset="-120"/>
              </a:rPr>
              <a:t>  </a:t>
            </a:r>
            <a:r>
              <a:rPr lang="en-US" altLang="zh-TW" dirty="0">
                <a:latin typeface="微軟正黑體" pitchFamily="34" charset="-120"/>
                <a:ea typeface="微軟正黑體" pitchFamily="34" charset="-120"/>
              </a:rPr>
              <a:t>husband warned her once more. She would not listen when he begged her not to let them come again. He yielded as before, and very soon the two wicked women arrived</a:t>
            </a:r>
            <a:r>
              <a:rPr lang="en-US" altLang="zh-TW" dirty="0" smtClean="0">
                <a:latin typeface="微軟正黑體" pitchFamily="34" charset="-120"/>
                <a:ea typeface="微軟正黑體" pitchFamily="34" charset="-120"/>
              </a:rPr>
              <a:t>.</a:t>
            </a:r>
          </a:p>
          <a:p>
            <a:pPr marL="0" algn="just">
              <a:buNone/>
            </a:pPr>
            <a:endParaRPr lang="zh-TW" altLang="zh-TW" dirty="0">
              <a:latin typeface="微軟正黑體" pitchFamily="34" charset="-120"/>
              <a:ea typeface="微軟正黑體" pitchFamily="34" charset="-120"/>
            </a:endParaRPr>
          </a:p>
          <a:p>
            <a:pPr marL="0" algn="just">
              <a:buNone/>
            </a:pPr>
            <a:r>
              <a:rPr lang="en-US" altLang="zh-TW" dirty="0">
                <a:latin typeface="微軟正黑體" pitchFamily="34" charset="-120"/>
                <a:ea typeface="微軟正黑體" pitchFamily="34" charset="-120"/>
              </a:rPr>
              <a:t>They had knew for a fact, that her husband was not a man. He was kind now, no doubt, but he would certainly turn upon her some night and devour her.</a:t>
            </a:r>
            <a:endParaRPr lang="zh-TW" altLang="zh-TW" dirty="0">
              <a:latin typeface="微軟正黑體" pitchFamily="34" charset="-120"/>
              <a:ea typeface="微軟正黑體" pitchFamily="34" charset="-120"/>
            </a:endParaRPr>
          </a:p>
          <a:p>
            <a:endParaRPr lang="zh-TW"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28596" y="857232"/>
            <a:ext cx="8229600" cy="5760640"/>
          </a:xfrm>
        </p:spPr>
        <p:txBody>
          <a:bodyPr>
            <a:normAutofit/>
          </a:bodyPr>
          <a:lstStyle/>
          <a:p>
            <a:pPr marL="0" algn="just">
              <a:buNone/>
            </a:pPr>
            <a:r>
              <a:rPr lang="en-US" altLang="zh-TW" sz="3000" dirty="0">
                <a:latin typeface="微軟正黑體" pitchFamily="34" charset="-120"/>
                <a:ea typeface="微軟正黑體" pitchFamily="34" charset="-120"/>
              </a:rPr>
              <a:t>Psyche, aghast, felt terror flooding her heart instead of love. She had wondered so often why </a:t>
            </a:r>
            <a:r>
              <a:rPr lang="en-US" altLang="zh-TW" sz="3000" dirty="0" smtClean="0">
                <a:latin typeface="微軟正黑體" pitchFamily="34" charset="-120"/>
                <a:ea typeface="微軟正黑體" pitchFamily="34" charset="-120"/>
              </a:rPr>
              <a:t>he </a:t>
            </a:r>
            <a:r>
              <a:rPr lang="en-US" altLang="zh-TW" sz="3000" dirty="0">
                <a:latin typeface="微軟正黑體" pitchFamily="34" charset="-120"/>
                <a:ea typeface="微軟正黑體" pitchFamily="34" charset="-120"/>
              </a:rPr>
              <a:t>would never let her see him</a:t>
            </a:r>
            <a:r>
              <a:rPr lang="en-US" altLang="zh-TW" sz="3000" dirty="0" smtClean="0">
                <a:latin typeface="微軟正黑體" pitchFamily="34" charset="-120"/>
                <a:ea typeface="微軟正黑體" pitchFamily="34" charset="-120"/>
              </a:rPr>
              <a:t>.</a:t>
            </a:r>
          </a:p>
          <a:p>
            <a:pPr marL="0" algn="just">
              <a:buNone/>
            </a:pPr>
            <a:endParaRPr lang="en-US" altLang="zh-TW" sz="3000" dirty="0" smtClean="0">
              <a:latin typeface="微軟正黑體" pitchFamily="34" charset="-120"/>
              <a:ea typeface="微軟正黑體" pitchFamily="34" charset="-120"/>
            </a:endParaRPr>
          </a:p>
          <a:p>
            <a:pPr marL="0" algn="just">
              <a:buNone/>
            </a:pPr>
            <a:r>
              <a:rPr lang="en-US" altLang="zh-TW" sz="3000" dirty="0" smtClean="0">
                <a:latin typeface="微軟正黑體" pitchFamily="34" charset="-120"/>
                <a:ea typeface="微軟正黑體" pitchFamily="34" charset="-120"/>
              </a:rPr>
              <a:t>They had their advice all prepared </a:t>
            </a:r>
            <a:r>
              <a:rPr lang="en-US" altLang="zh-TW" sz="3000" dirty="0">
                <a:latin typeface="微軟正黑體" pitchFamily="34" charset="-120"/>
                <a:ea typeface="微軟正黑體" pitchFamily="34" charset="-120"/>
              </a:rPr>
              <a:t>beforehand. That night she must hide a sharp knife and a lamp near her bed. When her husband was fast asleep she must leave the bed, light the lamp, and get the knife.</a:t>
            </a:r>
            <a:endParaRPr lang="zh-TW" altLang="zh-TW" sz="3000" dirty="0">
              <a:latin typeface="微軟正黑體" pitchFamily="34" charset="-120"/>
              <a:ea typeface="微軟正黑體" pitchFamily="34" charset="-120"/>
            </a:endParaRPr>
          </a:p>
          <a:p>
            <a:endParaRPr lang="zh-TW"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xmlns="" val="0"/>
              </a:ext>
            </a:extLst>
          </a:blip>
          <a:srcRect l="32584" r="32862"/>
          <a:stretch/>
        </p:blipFill>
        <p:spPr bwMode="auto">
          <a:xfrm>
            <a:off x="6550988" y="1772816"/>
            <a:ext cx="2001272" cy="410206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 name="標題 1"/>
          <p:cNvSpPr>
            <a:spLocks noGrp="1"/>
          </p:cNvSpPr>
          <p:nvPr>
            <p:ph type="title"/>
          </p:nvPr>
        </p:nvSpPr>
        <p:spPr>
          <a:xfrm>
            <a:off x="457200" y="274638"/>
            <a:ext cx="8229600" cy="1138138"/>
          </a:xfrm>
        </p:spPr>
        <p:txBody>
          <a:bodyPr>
            <a:normAutofit/>
          </a:bodyPr>
          <a:lstStyle/>
          <a:p>
            <a:endParaRPr lang="zh-TW" altLang="en-US" dirty="0"/>
          </a:p>
        </p:txBody>
      </p:sp>
      <p:sp>
        <p:nvSpPr>
          <p:cNvPr id="3" name="內容版面配置區 2"/>
          <p:cNvSpPr>
            <a:spLocks noGrp="1"/>
          </p:cNvSpPr>
          <p:nvPr>
            <p:ph idx="1"/>
          </p:nvPr>
        </p:nvSpPr>
        <p:spPr>
          <a:xfrm>
            <a:off x="457200" y="1628800"/>
            <a:ext cx="6131024" cy="4497363"/>
          </a:xfrm>
        </p:spPr>
        <p:txBody>
          <a:bodyPr/>
          <a:lstStyle/>
          <a:p>
            <a:pPr marL="0" indent="0">
              <a:buNone/>
            </a:pPr>
            <a:r>
              <a:rPr lang="en-US" altLang="zh-TW" dirty="0" smtClean="0"/>
              <a:t>There was once a king who had three daughters.</a:t>
            </a:r>
          </a:p>
          <a:p>
            <a:pPr marL="0" indent="0">
              <a:buNone/>
            </a:pPr>
            <a:endParaRPr lang="en-US" altLang="zh-TW" dirty="0" smtClean="0"/>
          </a:p>
          <a:p>
            <a:pPr marL="0" indent="0">
              <a:buNone/>
            </a:pPr>
            <a:r>
              <a:rPr lang="en-US" altLang="zh-TW" dirty="0" smtClean="0"/>
              <a:t>The </a:t>
            </a:r>
            <a:r>
              <a:rPr lang="en-US" altLang="zh-TW" dirty="0" err="1" smtClean="0"/>
              <a:t>youngest,Psyche,excelled</a:t>
            </a:r>
            <a:r>
              <a:rPr lang="en-US" altLang="zh-TW" dirty="0" smtClean="0"/>
              <a:t> her</a:t>
            </a:r>
            <a:r>
              <a:rPr lang="zh-TW" altLang="en-US" dirty="0" smtClean="0"/>
              <a:t> </a:t>
            </a:r>
            <a:r>
              <a:rPr lang="en-US" altLang="zh-TW" dirty="0" smtClean="0"/>
              <a:t>sisters so greatly that beside them she seemed a very goddess</a:t>
            </a:r>
            <a:r>
              <a:rPr lang="zh-TW" altLang="en-US" dirty="0" smtClean="0"/>
              <a:t> </a:t>
            </a:r>
            <a:r>
              <a:rPr lang="en-US" altLang="zh-TW" dirty="0" smtClean="0"/>
              <a:t>consorting with mere mortals.</a:t>
            </a:r>
            <a:endParaRPr lang="zh-TW" altLang="en-US" dirty="0"/>
          </a:p>
        </p:txBody>
      </p:sp>
    </p:spTree>
    <p:extLst>
      <p:ext uri="{BB962C8B-B14F-4D97-AF65-F5344CB8AC3E}">
        <p14:creationId xmlns:p14="http://schemas.microsoft.com/office/powerpoint/2010/main" xmlns="" val="6669928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88640"/>
            <a:ext cx="8229600" cy="5937523"/>
          </a:xfrm>
        </p:spPr>
        <p:txBody>
          <a:bodyPr/>
          <a:lstStyle/>
          <a:p>
            <a:r>
              <a:rPr lang="en-US" altLang="zh-TW" dirty="0"/>
              <a:t>She would see him.</a:t>
            </a:r>
            <a:endParaRPr lang="zh-TW" altLang="zh-TW" dirty="0"/>
          </a:p>
          <a:p>
            <a:endParaRPr lang="zh-TW" altLang="en-US" dirty="0"/>
          </a:p>
        </p:txBody>
      </p:sp>
      <p:pic>
        <p:nvPicPr>
          <p:cNvPr id="4" name="圖片 3" descr="1.png"/>
          <p:cNvPicPr>
            <a:picLocks noChangeAspect="1"/>
          </p:cNvPicPr>
          <p:nvPr/>
        </p:nvPicPr>
        <p:blipFill>
          <a:blip r:embed="rId2" cstate="print"/>
          <a:stretch>
            <a:fillRect/>
          </a:stretch>
        </p:blipFill>
        <p:spPr>
          <a:xfrm>
            <a:off x="467544" y="836712"/>
            <a:ext cx="3744416" cy="5760640"/>
          </a:xfrm>
          <a:prstGeom prst="rect">
            <a:avLst/>
          </a:prstGeom>
        </p:spPr>
      </p:pic>
      <p:pic>
        <p:nvPicPr>
          <p:cNvPr id="5" name="圖片 4" descr="2.png"/>
          <p:cNvPicPr>
            <a:picLocks noChangeAspect="1"/>
          </p:cNvPicPr>
          <p:nvPr/>
        </p:nvPicPr>
        <p:blipFill>
          <a:blip r:embed="rId3" cstate="print"/>
          <a:stretch>
            <a:fillRect/>
          </a:stretch>
        </p:blipFill>
        <p:spPr>
          <a:xfrm>
            <a:off x="4211960" y="908720"/>
            <a:ext cx="4932040" cy="5616624"/>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260648"/>
            <a:ext cx="8229600" cy="5865515"/>
          </a:xfrm>
        </p:spPr>
        <p:txBody>
          <a:bodyPr/>
          <a:lstStyle/>
          <a:p>
            <a:r>
              <a:rPr lang="en-US" altLang="zh-TW" dirty="0"/>
              <a:t>Love cannot live where there is no trust.</a:t>
            </a:r>
            <a:endParaRPr lang="zh-TW" altLang="zh-TW" dirty="0"/>
          </a:p>
          <a:p>
            <a:endParaRPr lang="zh-TW" altLang="en-US" dirty="0"/>
          </a:p>
        </p:txBody>
      </p:sp>
      <p:pic>
        <p:nvPicPr>
          <p:cNvPr id="4" name="圖片 3" descr="3.png"/>
          <p:cNvPicPr>
            <a:picLocks noChangeAspect="1"/>
          </p:cNvPicPr>
          <p:nvPr/>
        </p:nvPicPr>
        <p:blipFill>
          <a:blip r:embed="rId2" cstate="print"/>
          <a:stretch>
            <a:fillRect/>
          </a:stretch>
        </p:blipFill>
        <p:spPr>
          <a:xfrm>
            <a:off x="1763688" y="908720"/>
            <a:ext cx="5040560" cy="54006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285720" y="642918"/>
            <a:ext cx="5929354" cy="5786478"/>
          </a:xfrm>
        </p:spPr>
        <p:txBody>
          <a:bodyPr>
            <a:normAutofit lnSpcReduction="10000"/>
          </a:bodyPr>
          <a:lstStyle/>
          <a:p>
            <a:pPr marL="0">
              <a:buNone/>
            </a:pPr>
            <a:r>
              <a:rPr lang="en-US" dirty="0" smtClean="0"/>
              <a:t>Cupid</a:t>
            </a:r>
            <a:r>
              <a:rPr lang="en-US" dirty="0" smtClean="0"/>
              <a:t> had </a:t>
            </a:r>
            <a:r>
              <a:rPr lang="en-US" dirty="0"/>
              <a:t>gone to his mother's chamber to have his wound cared for, but when Venus heard his </a:t>
            </a:r>
            <a:r>
              <a:rPr lang="en-US" dirty="0" smtClean="0"/>
              <a:t>story, </a:t>
            </a:r>
            <a:r>
              <a:rPr lang="en-US" dirty="0"/>
              <a:t>she </a:t>
            </a:r>
            <a:r>
              <a:rPr lang="en-US" dirty="0" smtClean="0"/>
              <a:t>was angry</a:t>
            </a:r>
            <a:r>
              <a:rPr lang="en-US" dirty="0"/>
              <a:t> and </a:t>
            </a:r>
            <a:r>
              <a:rPr lang="en-US" dirty="0" smtClean="0"/>
              <a:t>more </a:t>
            </a:r>
            <a:r>
              <a:rPr lang="en-US" dirty="0"/>
              <a:t>jealous</a:t>
            </a:r>
            <a:r>
              <a:rPr lang="en-US" dirty="0" smtClean="0"/>
              <a:t>.</a:t>
            </a:r>
          </a:p>
          <a:p>
            <a:pPr marL="0">
              <a:buNone/>
            </a:pPr>
            <a:endParaRPr lang="en-US" dirty="0" smtClean="0"/>
          </a:p>
          <a:p>
            <a:pPr marL="0">
              <a:buNone/>
            </a:pPr>
            <a:r>
              <a:rPr lang="en-US" dirty="0" smtClean="0"/>
              <a:t>Psyche went to Venus's temple in order to get Cupid and Venus forgiveness.</a:t>
            </a:r>
          </a:p>
          <a:p>
            <a:pPr marL="0">
              <a:buNone/>
            </a:pPr>
            <a:endParaRPr lang="en-US" dirty="0" smtClean="0"/>
          </a:p>
          <a:p>
            <a:pPr marL="0">
              <a:buNone/>
            </a:pPr>
            <a:r>
              <a:rPr lang="en-US" dirty="0" err="1" smtClean="0"/>
              <a:t>However,Venus</a:t>
            </a:r>
            <a:r>
              <a:rPr lang="en-US" dirty="0" smtClean="0"/>
              <a:t> gave her three difficult mission.</a:t>
            </a:r>
            <a:endParaRPr lang="zh-TW" altLang="en-US" dirty="0"/>
          </a:p>
        </p:txBody>
      </p:sp>
      <p:pic>
        <p:nvPicPr>
          <p:cNvPr id="4" name="Picture 2"/>
          <p:cNvPicPr>
            <a:picLocks noChangeAspect="1" noChangeArrowheads="1"/>
          </p:cNvPicPr>
          <p:nvPr/>
        </p:nvPicPr>
        <p:blipFill>
          <a:blip r:embed="rId2"/>
          <a:srcRect l="34375" t="20833" r="51562" b="23611"/>
          <a:stretch>
            <a:fillRect/>
          </a:stretch>
        </p:blipFill>
        <p:spPr bwMode="auto">
          <a:xfrm>
            <a:off x="6357950" y="571480"/>
            <a:ext cx="2571768" cy="5715040"/>
          </a:xfrm>
          <a:prstGeom prst="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357158" y="714356"/>
            <a:ext cx="8229600" cy="5929354"/>
          </a:xfrm>
        </p:spPr>
        <p:txBody>
          <a:bodyPr/>
          <a:lstStyle/>
          <a:p>
            <a:pPr marL="0">
              <a:buNone/>
            </a:pPr>
            <a:r>
              <a:rPr lang="en-US" dirty="0"/>
              <a:t>With that </a:t>
            </a:r>
            <a:r>
              <a:rPr lang="en-US" dirty="0" smtClean="0"/>
              <a:t>Venus </a:t>
            </a:r>
            <a:r>
              <a:rPr lang="en-US" dirty="0"/>
              <a:t>took a great quantity of the smallest of the seeds, wheat and poppy and millet and so on, and mixed them all together in a heap. </a:t>
            </a:r>
            <a:endParaRPr lang="en-US" dirty="0"/>
          </a:p>
          <a:p>
            <a:pPr marL="0">
              <a:buNone/>
            </a:pPr>
            <a:endParaRPr lang="en-US" dirty="0" smtClean="0"/>
          </a:p>
          <a:p>
            <a:pPr marL="0">
              <a:buNone/>
            </a:pPr>
            <a:r>
              <a:rPr lang="en-US" dirty="0" smtClean="0"/>
              <a:t>"</a:t>
            </a:r>
            <a:r>
              <a:rPr lang="en-US" dirty="0"/>
              <a:t>By nightfall these must all be sorted," she said. </a:t>
            </a:r>
            <a:endParaRPr lang="en-US" dirty="0" smtClean="0"/>
          </a:p>
          <a:p>
            <a:pPr marL="0">
              <a:buNone/>
            </a:pPr>
            <a:r>
              <a:rPr lang="en-US" dirty="0" smtClean="0"/>
              <a:t>"</a:t>
            </a:r>
            <a:r>
              <a:rPr lang="en-US" dirty="0"/>
              <a:t>See to it for your own sake</a:t>
            </a:r>
            <a:r>
              <a:rPr lang="en-US" dirty="0" smtClean="0"/>
              <a: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28596" y="1142984"/>
            <a:ext cx="8229600" cy="4525963"/>
          </a:xfrm>
        </p:spPr>
        <p:txBody>
          <a:bodyPr/>
          <a:lstStyle/>
          <a:p>
            <a:pPr marL="0">
              <a:buNone/>
            </a:pPr>
            <a:r>
              <a:rPr lang="en-US" altLang="zh-TW" dirty="0" smtClean="0"/>
              <a:t>Psyche’s mind was all in a maze because of the cruelty of the command.</a:t>
            </a:r>
          </a:p>
          <a:p>
            <a:pPr marL="0">
              <a:buNone/>
            </a:pPr>
            <a:endParaRPr lang="zh-TW" altLang="en-US" dirty="0" smtClean="0"/>
          </a:p>
          <a:p>
            <a:pPr marL="0">
              <a:buNone/>
            </a:pPr>
            <a:r>
              <a:rPr lang="en-US" altLang="zh-TW" dirty="0" smtClean="0"/>
              <a:t>But at this </a:t>
            </a:r>
            <a:r>
              <a:rPr lang="en-US" altLang="zh-TW" dirty="0" err="1" smtClean="0"/>
              <a:t>moment,the</a:t>
            </a:r>
            <a:r>
              <a:rPr lang="en-US" altLang="zh-TW" dirty="0" smtClean="0"/>
              <a:t> little ants came to help her.</a:t>
            </a:r>
          </a:p>
          <a:p>
            <a:pPr marL="0">
              <a:buNone/>
            </a:pPr>
            <a:endParaRPr lang="en-US" altLang="zh-TW" dirty="0" smtClean="0"/>
          </a:p>
          <a:p>
            <a:pPr marL="0">
              <a:buNone/>
            </a:pPr>
            <a:r>
              <a:rPr lang="en-US" altLang="zh-TW" dirty="0" smtClean="0"/>
              <a:t>They cried to each other, "Come, have mercy on this poor maid and help her diligently."</a:t>
            </a:r>
            <a:endParaRPr lang="zh-TW"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357158" y="357166"/>
            <a:ext cx="8229600" cy="6215106"/>
          </a:xfrm>
        </p:spPr>
        <p:txBody>
          <a:bodyPr>
            <a:normAutofit lnSpcReduction="10000"/>
          </a:bodyPr>
          <a:lstStyle/>
          <a:p>
            <a:pPr marL="0">
              <a:buNone/>
            </a:pPr>
            <a:r>
              <a:rPr lang="en-US" altLang="zh-TW" dirty="0" smtClean="0"/>
              <a:t>The next morning Venus devised another task for Psyche, this time a dangerous one.</a:t>
            </a:r>
          </a:p>
          <a:p>
            <a:pPr marL="0">
              <a:buNone/>
            </a:pPr>
            <a:endParaRPr lang="en-US" altLang="zh-TW" dirty="0" smtClean="0"/>
          </a:p>
          <a:p>
            <a:pPr marL="0">
              <a:buNone/>
            </a:pPr>
            <a:r>
              <a:rPr lang="en-US" altLang="zh-TW" dirty="0" smtClean="0"/>
              <a:t> "Down there near the riverbank," she said, "where the bushes grow thick, are sheep with fleeces of gold. Go fetch me some of their shining wool.“</a:t>
            </a:r>
          </a:p>
          <a:p>
            <a:pPr marL="0">
              <a:buNone/>
            </a:pPr>
            <a:endParaRPr lang="en-US" altLang="zh-TW" dirty="0" smtClean="0"/>
          </a:p>
          <a:p>
            <a:pPr marL="0">
              <a:buNone/>
            </a:pPr>
            <a:r>
              <a:rPr lang="en-US" altLang="zh-TW" dirty="0" smtClean="0"/>
              <a:t>The sheep were indeed very fierce, but if  Psyche would wait until they came out of the bushes toward evening to rest beside the river, she could go into the thicket and find plenty of the golden wool hanging on the sharp briars.</a:t>
            </a:r>
            <a:endParaRPr lang="zh-TW" alt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357166"/>
            <a:ext cx="8229600" cy="6286544"/>
          </a:xfrm>
        </p:spPr>
        <p:txBody>
          <a:bodyPr>
            <a:normAutofit/>
          </a:bodyPr>
          <a:lstStyle/>
          <a:p>
            <a:r>
              <a:rPr lang="en-US" altLang="zh-TW" dirty="0" smtClean="0"/>
              <a:t>"Someone helped you," </a:t>
            </a:r>
            <a:r>
              <a:rPr lang="en-US" altLang="zh-TW" dirty="0" smtClean="0"/>
              <a:t>Venus</a:t>
            </a:r>
            <a:r>
              <a:rPr lang="en-US" altLang="zh-TW" dirty="0" smtClean="0"/>
              <a:t> said sharply.</a:t>
            </a:r>
          </a:p>
          <a:p>
            <a:endParaRPr lang="en-US" altLang="zh-TW" dirty="0" smtClean="0"/>
          </a:p>
          <a:p>
            <a:r>
              <a:rPr lang="en-US" altLang="zh-TW" dirty="0" smtClean="0"/>
              <a:t> "Never did you do this by yourself. However, I will give you an opportunity to prove that you really have the stout heart and the singular prudence you make such a show of. “</a:t>
            </a:r>
          </a:p>
          <a:p>
            <a:endParaRPr lang="en-US" altLang="zh-TW" dirty="0" smtClean="0"/>
          </a:p>
          <a:p>
            <a:r>
              <a:rPr lang="en-US" altLang="zh-TW" dirty="0" smtClean="0"/>
              <a:t>“Do you see that black water which falls from the hill yonder? It is the source of the terrible river which is called hateful, the river Styx.</a:t>
            </a:r>
            <a:r>
              <a:rPr lang="en-US" dirty="0"/>
              <a:t> You are to fill this flask from it."</a:t>
            </a:r>
            <a:r>
              <a:rPr lang="en-US" altLang="zh-TW" dirty="0" smtClean="0"/>
              <a:t> “</a:t>
            </a:r>
            <a:endParaRPr lang="zh-TW" alt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357158" y="1214422"/>
            <a:ext cx="8229600" cy="5072098"/>
          </a:xfrm>
        </p:spPr>
        <p:txBody>
          <a:bodyPr>
            <a:normAutofit/>
          </a:bodyPr>
          <a:lstStyle/>
          <a:p>
            <a:r>
              <a:rPr lang="en-US" altLang="zh-TW" dirty="0" smtClean="0"/>
              <a:t>That was the worst task yet, as Psyche saw when she approached the waterfall.</a:t>
            </a:r>
          </a:p>
          <a:p>
            <a:pPr>
              <a:buNone/>
            </a:pPr>
            <a:endParaRPr lang="en-US" altLang="zh-TW" dirty="0" smtClean="0"/>
          </a:p>
          <a:p>
            <a:r>
              <a:rPr lang="en-US" altLang="zh-TW" dirty="0" smtClean="0"/>
              <a:t>This time her savior was an eagle, who poised on his great wings beside her, seized the flask from her with his beak and brought it back to her full of the black water.</a:t>
            </a:r>
            <a:endParaRPr lang="zh-TW" alt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標題 2"/>
          <p:cNvSpPr>
            <a:spLocks noGrp="1"/>
          </p:cNvSpPr>
          <p:nvPr>
            <p:ph type="subTitle" idx="1"/>
          </p:nvPr>
        </p:nvSpPr>
        <p:spPr>
          <a:xfrm>
            <a:off x="428596" y="642918"/>
            <a:ext cx="7957896" cy="5823120"/>
          </a:xfrm>
        </p:spPr>
        <p:txBody>
          <a:bodyPr vert="horz" lIns="91440" tIns="45720" rIns="91440" bIns="45720" rtlCol="0">
            <a:normAutofit/>
          </a:bodyPr>
          <a:lstStyle/>
          <a:p>
            <a:pPr indent="-342900" algn="l"/>
            <a:r>
              <a:rPr lang="en-US" altLang="zh-TW" dirty="0">
                <a:solidFill>
                  <a:schemeClr val="tx1"/>
                </a:solidFill>
              </a:rPr>
              <a:t>But Venus kept on. </a:t>
            </a:r>
            <a:r>
              <a:rPr lang="en-US" altLang="zh-TW" dirty="0">
                <a:solidFill>
                  <a:schemeClr val="tx1"/>
                </a:solidFill>
              </a:rPr>
              <a:t>She gave Psyche a box which she was to carry to the underworld and ask Proserpine to fill with some of her beauty</a:t>
            </a:r>
            <a:r>
              <a:rPr lang="en-US" altLang="zh-TW" dirty="0" smtClean="0">
                <a:solidFill>
                  <a:schemeClr val="tx1"/>
                </a:solidFill>
              </a:rPr>
              <a:t>.</a:t>
            </a:r>
          </a:p>
          <a:p>
            <a:pPr indent="-342900" algn="l"/>
            <a:endParaRPr lang="en-US" altLang="zh-TW" dirty="0">
              <a:solidFill>
                <a:schemeClr val="tx1"/>
              </a:solidFill>
            </a:endParaRPr>
          </a:p>
          <a:p>
            <a:pPr indent="-342900" algn="l"/>
            <a:r>
              <a:rPr lang="en-US" altLang="zh-TW" dirty="0">
                <a:solidFill>
                  <a:schemeClr val="tx1"/>
                </a:solidFill>
              </a:rPr>
              <a:t>Obediently as always Psyche went forth to look for the road to Hades. </a:t>
            </a:r>
            <a:endParaRPr lang="en-US" altLang="zh-TW" dirty="0" smtClean="0">
              <a:solidFill>
                <a:schemeClr val="tx1"/>
              </a:solidFill>
            </a:endParaRPr>
          </a:p>
          <a:p>
            <a:pPr indent="-342900" algn="l"/>
            <a:endParaRPr lang="en-US" altLang="zh-TW" dirty="0">
              <a:solidFill>
                <a:schemeClr val="tx1"/>
              </a:solidFill>
            </a:endParaRPr>
          </a:p>
          <a:p>
            <a:pPr indent="-342900" algn="l"/>
            <a:r>
              <a:rPr lang="en-US" altLang="zh-TW" dirty="0">
                <a:solidFill>
                  <a:schemeClr val="tx1"/>
                </a:solidFill>
              </a:rPr>
              <a:t>A tower she passed gave her careful direction s how to get to Proserpine's palace. </a:t>
            </a:r>
          </a:p>
          <a:p>
            <a:pPr marL="342900" indent="-342900" algn="l">
              <a:buFont typeface="Arial" pitchFamily="34" charset="0"/>
              <a:buChar char="•"/>
            </a:pPr>
            <a:endParaRPr lang="zh-TW" altLang="en-US" dirty="0">
              <a:solidFill>
                <a:schemeClr val="tx1"/>
              </a:solidFill>
            </a:endParaRPr>
          </a:p>
        </p:txBody>
      </p:sp>
    </p:spTree>
    <p:extLst>
      <p:ext uri="{BB962C8B-B14F-4D97-AF65-F5344CB8AC3E}">
        <p14:creationId xmlns:p14="http://schemas.microsoft.com/office/powerpoint/2010/main" xmlns="" val="241041385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00034" y="506901"/>
            <a:ext cx="8358246" cy="6001643"/>
          </a:xfrm>
          <a:prstGeom prst="rect">
            <a:avLst/>
          </a:prstGeom>
        </p:spPr>
        <p:txBody>
          <a:bodyPr wrap="square">
            <a:spAutoFit/>
          </a:bodyPr>
          <a:lstStyle/>
          <a:p>
            <a:r>
              <a:rPr lang="en-US" altLang="zh-TW" sz="3200" dirty="0" smtClean="0"/>
              <a:t>Her next trial she brought upon herself through her curiosity and, still more, her vanity</a:t>
            </a:r>
            <a:r>
              <a:rPr lang="en-US" altLang="zh-TW" sz="3200" dirty="0" smtClean="0"/>
              <a:t>.</a:t>
            </a:r>
          </a:p>
          <a:p>
            <a:endParaRPr lang="en-US" altLang="zh-TW" sz="3200" dirty="0" smtClean="0"/>
          </a:p>
          <a:p>
            <a:r>
              <a:rPr lang="en-US" altLang="zh-TW" sz="3200" dirty="0" smtClean="0"/>
              <a:t>She felt that she must see what that beauty -charm in the box was ; and ,perhaps, use a little of it herself</a:t>
            </a:r>
            <a:r>
              <a:rPr lang="en-US" altLang="zh-TW" sz="3200" dirty="0" smtClean="0"/>
              <a:t>.</a:t>
            </a:r>
          </a:p>
          <a:p>
            <a:endParaRPr lang="en-US" altLang="zh-TW" sz="3200" dirty="0" smtClean="0"/>
          </a:p>
          <a:p>
            <a:r>
              <a:rPr lang="en-US" altLang="zh-TW" sz="3200" dirty="0" smtClean="0"/>
              <a:t>She was unable to resist the temptation; she opened the box</a:t>
            </a:r>
            <a:r>
              <a:rPr lang="en-US" altLang="zh-TW" sz="3200" dirty="0" smtClean="0"/>
              <a:t>.</a:t>
            </a:r>
          </a:p>
          <a:p>
            <a:endParaRPr lang="en-US" altLang="zh-TW" sz="3200" dirty="0" smtClean="0"/>
          </a:p>
          <a:p>
            <a:r>
              <a:rPr lang="en-US" altLang="zh-TW" sz="3200" dirty="0" smtClean="0"/>
              <a:t>Immediately, however, a deadly languor took possession of her and she fell into a heavy sleep.</a:t>
            </a:r>
            <a:endParaRPr lang="en-US" altLang="zh-TW" sz="3200" dirty="0"/>
          </a:p>
        </p:txBody>
      </p:sp>
    </p:spTree>
    <p:extLst>
      <p:ext uri="{BB962C8B-B14F-4D97-AF65-F5344CB8AC3E}">
        <p14:creationId xmlns:p14="http://schemas.microsoft.com/office/powerpoint/2010/main" xmlns="" val="3062370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pPr marL="0" indent="0">
              <a:buNone/>
            </a:pPr>
            <a:r>
              <a:rPr lang="en-US" altLang="zh-TW" dirty="0" smtClean="0"/>
              <a:t>They would even say that Venus herself could not equal this mortal.</a:t>
            </a:r>
          </a:p>
          <a:p>
            <a:pPr marL="0" indent="0">
              <a:buNone/>
            </a:pPr>
            <a:endParaRPr lang="en-US" altLang="zh-TW" dirty="0"/>
          </a:p>
          <a:p>
            <a:pPr marL="0" indent="0">
              <a:buNone/>
            </a:pPr>
            <a:r>
              <a:rPr lang="en-US" altLang="zh-TW" dirty="0" smtClean="0"/>
              <a:t>As they thronged in ever-growing numbers to worship her loveliness no one any more gave a thought to Venus herself.</a:t>
            </a:r>
          </a:p>
        </p:txBody>
      </p:sp>
    </p:spTree>
    <p:extLst>
      <p:ext uri="{BB962C8B-B14F-4D97-AF65-F5344CB8AC3E}">
        <p14:creationId xmlns:p14="http://schemas.microsoft.com/office/powerpoint/2010/main" xmlns="" val="137399527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l="31641" t="22917" r="48828" b="22222"/>
          <a:stretch>
            <a:fillRect/>
          </a:stretch>
        </p:blipFill>
        <p:spPr bwMode="auto">
          <a:xfrm>
            <a:off x="5286380" y="785794"/>
            <a:ext cx="3571900" cy="5643578"/>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a:srcRect l="25781" t="24305" r="42578" b="22222"/>
          <a:stretch>
            <a:fillRect/>
          </a:stretch>
        </p:blipFill>
        <p:spPr bwMode="auto">
          <a:xfrm>
            <a:off x="142844" y="1214422"/>
            <a:ext cx="5034987" cy="4786346"/>
          </a:xfrm>
          <a:prstGeom prst="rect">
            <a:avLst/>
          </a:prstGeom>
          <a:noFill/>
          <a:ln w="9525">
            <a:noFill/>
            <a:miter lim="800000"/>
            <a:headEnd/>
            <a:tailEnd/>
          </a:ln>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57158" y="1500174"/>
            <a:ext cx="8286808" cy="4031873"/>
          </a:xfrm>
          <a:prstGeom prst="rect">
            <a:avLst/>
          </a:prstGeom>
        </p:spPr>
        <p:txBody>
          <a:bodyPr wrap="square">
            <a:spAutoFit/>
          </a:bodyPr>
          <a:lstStyle/>
          <a:p>
            <a:r>
              <a:rPr lang="en-US" altLang="zh-TW" sz="3200" dirty="0" smtClean="0"/>
              <a:t>Cupid was healed of his </a:t>
            </a:r>
            <a:r>
              <a:rPr lang="en-US" altLang="zh-TW" sz="3200" dirty="0" err="1" smtClean="0"/>
              <a:t>woundaq</a:t>
            </a:r>
            <a:r>
              <a:rPr lang="en-US" altLang="zh-TW" sz="3200" dirty="0" smtClean="0"/>
              <a:t> by now and longing for Psyche ,and he found her at once</a:t>
            </a:r>
            <a:r>
              <a:rPr lang="en-US" altLang="zh-TW" sz="3200" dirty="0" smtClean="0"/>
              <a:t>.</a:t>
            </a:r>
          </a:p>
          <a:p>
            <a:endParaRPr lang="en-US" altLang="zh-TW" sz="3200" dirty="0" smtClean="0"/>
          </a:p>
          <a:p>
            <a:r>
              <a:rPr lang="en-US" altLang="zh-TW" sz="3200" dirty="0" smtClean="0"/>
              <a:t>Then </a:t>
            </a:r>
            <a:r>
              <a:rPr lang="en-US" altLang="zh-TW" sz="3200" dirty="0" smtClean="0"/>
              <a:t>waking her with just a prick from one of his arrows, and scolding her a little for her curiosity, he bade her take Proserpine's box to his mother and he assured her that all thereafter would be well.</a:t>
            </a:r>
            <a:endParaRPr lang="en-US" altLang="zh-TW" sz="3200" dirty="0"/>
          </a:p>
        </p:txBody>
      </p:sp>
    </p:spTree>
    <p:extLst>
      <p:ext uri="{BB962C8B-B14F-4D97-AF65-F5344CB8AC3E}">
        <p14:creationId xmlns:p14="http://schemas.microsoft.com/office/powerpoint/2010/main" xmlns="" val="101349312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14282" y="1643050"/>
            <a:ext cx="8786842" cy="3046988"/>
          </a:xfrm>
          <a:prstGeom prst="rect">
            <a:avLst/>
          </a:prstGeom>
        </p:spPr>
        <p:txBody>
          <a:bodyPr wrap="square">
            <a:spAutoFit/>
          </a:bodyPr>
          <a:lstStyle/>
          <a:p>
            <a:r>
              <a:rPr lang="en-US" altLang="zh-TW" sz="3200" dirty="0" smtClean="0"/>
              <a:t>Cupid wanted to make certain that V would give them no more trouble, so he went straight to Jupiter himself</a:t>
            </a:r>
            <a:r>
              <a:rPr lang="en-US" altLang="zh-TW" sz="3200" dirty="0" smtClean="0"/>
              <a:t>.</a:t>
            </a:r>
          </a:p>
          <a:p>
            <a:endParaRPr lang="en-US" altLang="zh-TW" sz="3200" dirty="0" smtClean="0"/>
          </a:p>
          <a:p>
            <a:r>
              <a:rPr lang="en-US" altLang="zh-TW" sz="3200" dirty="0" smtClean="0"/>
              <a:t>The Father of Gods and Men consented at once to all that Cupid asked</a:t>
            </a:r>
            <a:r>
              <a:rPr lang="en-US" altLang="zh-TW" sz="3200" dirty="0" smtClean="0"/>
              <a:t>.</a:t>
            </a:r>
            <a:endParaRPr lang="en-US" altLang="zh-TW" sz="3200" dirty="0" smtClean="0"/>
          </a:p>
        </p:txBody>
      </p:sp>
    </p:spTree>
    <p:extLst>
      <p:ext uri="{BB962C8B-B14F-4D97-AF65-F5344CB8AC3E}">
        <p14:creationId xmlns:p14="http://schemas.microsoft.com/office/powerpoint/2010/main" xmlns="" val="265788680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357158" y="214290"/>
            <a:ext cx="8429652" cy="4524315"/>
          </a:xfrm>
          <a:prstGeom prst="rect">
            <a:avLst/>
          </a:prstGeom>
          <a:noFill/>
        </p:spPr>
        <p:txBody>
          <a:bodyPr wrap="square" rtlCol="0">
            <a:spAutoFit/>
          </a:bodyPr>
          <a:lstStyle/>
          <a:p>
            <a:r>
              <a:rPr lang="en-US" altLang="zh-TW" sz="3200" dirty="0" smtClean="0"/>
              <a:t>Then he called a full assembly of the </a:t>
            </a:r>
            <a:r>
              <a:rPr lang="en-US" altLang="zh-TW" sz="3200" dirty="0" err="1" smtClean="0"/>
              <a:t>gods,and</a:t>
            </a:r>
            <a:r>
              <a:rPr lang="en-US" altLang="zh-TW" sz="3200" dirty="0" smtClean="0"/>
              <a:t> announced to all, including Venus ,that Cupid and Psyche were formally married, and that he proposed to bestow immortality upon the </a:t>
            </a:r>
            <a:r>
              <a:rPr lang="en-US" altLang="zh-TW" sz="3200" dirty="0" err="1" smtClean="0"/>
              <a:t>birde</a:t>
            </a:r>
            <a:r>
              <a:rPr lang="en-US" altLang="zh-TW" sz="3200" dirty="0" smtClean="0"/>
              <a:t>.</a:t>
            </a:r>
          </a:p>
          <a:p>
            <a:endParaRPr lang="en-US" altLang="zh-TW" sz="3200" dirty="0" smtClean="0"/>
          </a:p>
          <a:p>
            <a:r>
              <a:rPr lang="en-US" altLang="zh-TW" sz="3200" dirty="0" smtClean="0"/>
              <a:t>So all came to a most happy end. Love and the Soul had sought and, after sore trials, found each other ; and that union could never be broken.</a:t>
            </a:r>
          </a:p>
          <a:p>
            <a:endParaRPr lang="zh-TW" altLang="en-US" sz="3200" dirty="0"/>
          </a:p>
        </p:txBody>
      </p:sp>
      <p:pic>
        <p:nvPicPr>
          <p:cNvPr id="3074" name="Picture 2"/>
          <p:cNvPicPr>
            <a:picLocks noChangeAspect="1" noChangeArrowheads="1"/>
          </p:cNvPicPr>
          <p:nvPr/>
        </p:nvPicPr>
        <p:blipFill>
          <a:blip r:embed="rId2"/>
          <a:srcRect l="25781" t="27084" r="42969" b="34027"/>
          <a:stretch>
            <a:fillRect/>
          </a:stretch>
        </p:blipFill>
        <p:spPr bwMode="auto">
          <a:xfrm>
            <a:off x="4786314" y="4214818"/>
            <a:ext cx="3571868" cy="2500292"/>
          </a:xfrm>
          <a:prstGeom prst="rect">
            <a:avLst/>
          </a:prstGeom>
          <a:noFill/>
          <a:ln w="9525">
            <a:noFill/>
            <a:miter lim="800000"/>
            <a:headEnd/>
            <a:tailEnd/>
          </a:ln>
          <a:effectLst/>
        </p:spPr>
      </p:pic>
      <p:pic>
        <p:nvPicPr>
          <p:cNvPr id="3076" name="Picture 4" descr="「cupid and psyche」的圖片搜尋結果"/>
          <p:cNvPicPr>
            <a:picLocks noChangeAspect="1" noChangeArrowheads="1"/>
          </p:cNvPicPr>
          <p:nvPr/>
        </p:nvPicPr>
        <p:blipFill>
          <a:blip r:embed="rId3"/>
          <a:srcRect/>
          <a:stretch>
            <a:fillRect/>
          </a:stretch>
        </p:blipFill>
        <p:spPr bwMode="auto">
          <a:xfrm>
            <a:off x="1000100" y="4286256"/>
            <a:ext cx="2786082" cy="2433469"/>
          </a:xfrm>
          <a:prstGeom prst="rect">
            <a:avLst/>
          </a:prstGeom>
          <a:noFill/>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562074"/>
          </a:xfrm>
        </p:spPr>
        <p:txBody>
          <a:bodyPr>
            <a:normAutofit fontScale="90000"/>
          </a:bodyPr>
          <a:lstStyle/>
          <a:p>
            <a:endParaRPr lang="zh-TW" altLang="en-US"/>
          </a:p>
        </p:txBody>
      </p:sp>
      <p:sp>
        <p:nvSpPr>
          <p:cNvPr id="3" name="內容版面配置區 2"/>
          <p:cNvSpPr>
            <a:spLocks noGrp="1"/>
          </p:cNvSpPr>
          <p:nvPr>
            <p:ph idx="1"/>
          </p:nvPr>
        </p:nvSpPr>
        <p:spPr>
          <a:xfrm>
            <a:off x="457200" y="980728"/>
            <a:ext cx="8229600" cy="5145435"/>
          </a:xfrm>
        </p:spPr>
        <p:txBody>
          <a:bodyPr>
            <a:normAutofit lnSpcReduction="10000"/>
          </a:bodyPr>
          <a:lstStyle/>
          <a:p>
            <a:pPr marL="0" indent="0">
              <a:buNone/>
            </a:pPr>
            <a:r>
              <a:rPr lang="en-US" altLang="zh-TW" dirty="0" smtClean="0"/>
              <a:t>It may well be believed that the goddess would not put up with this treatment.</a:t>
            </a:r>
          </a:p>
          <a:p>
            <a:pPr marL="0" indent="0">
              <a:buNone/>
            </a:pPr>
            <a:endParaRPr lang="en-US" altLang="zh-TW" dirty="0"/>
          </a:p>
          <a:p>
            <a:pPr marL="0" indent="0">
              <a:buNone/>
            </a:pPr>
            <a:r>
              <a:rPr lang="en-US" altLang="zh-TW" dirty="0" smtClean="0"/>
              <a:t>As always when she was in trouble she turned for help to her </a:t>
            </a:r>
            <a:r>
              <a:rPr lang="en-US" altLang="zh-TW" dirty="0" err="1" smtClean="0"/>
              <a:t>son,that</a:t>
            </a:r>
            <a:r>
              <a:rPr lang="en-US" altLang="zh-TW" dirty="0" smtClean="0"/>
              <a:t> beautiful winged youth whom some call Cupid and others Love.</a:t>
            </a:r>
          </a:p>
          <a:p>
            <a:pPr marL="0" indent="0">
              <a:buNone/>
            </a:pPr>
            <a:endParaRPr lang="en-US" altLang="zh-TW" dirty="0"/>
          </a:p>
          <a:p>
            <a:pPr marL="0" indent="0">
              <a:buNone/>
            </a:pPr>
            <a:r>
              <a:rPr lang="en-US" altLang="zh-TW" dirty="0" smtClean="0"/>
              <a:t>“Use your </a:t>
            </a:r>
            <a:r>
              <a:rPr lang="en-US" altLang="zh-TW" dirty="0" err="1" smtClean="0"/>
              <a:t>power.”she</a:t>
            </a:r>
            <a:r>
              <a:rPr lang="en-US" altLang="zh-TW" dirty="0" smtClean="0"/>
              <a:t> said, “and make the hussy fall madly in love with the vilest and most despicable creature there is in the whole world.”</a:t>
            </a:r>
          </a:p>
        </p:txBody>
      </p:sp>
    </p:spTree>
    <p:extLst>
      <p:ext uri="{BB962C8B-B14F-4D97-AF65-F5344CB8AC3E}">
        <p14:creationId xmlns:p14="http://schemas.microsoft.com/office/powerpoint/2010/main" xmlns="" val="33006476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pPr marL="0" indent="0">
              <a:buNone/>
            </a:pPr>
            <a:r>
              <a:rPr lang="en-US" altLang="zh-TW" dirty="0" smtClean="0"/>
              <a:t>Her farther traveled to an </a:t>
            </a:r>
            <a:r>
              <a:rPr lang="en-US" altLang="zh-TW" dirty="0" err="1" smtClean="0"/>
              <a:t>orcale</a:t>
            </a:r>
            <a:r>
              <a:rPr lang="en-US" altLang="zh-TW" dirty="0" smtClean="0"/>
              <a:t> of Apollo to ask his advice.</a:t>
            </a:r>
          </a:p>
          <a:p>
            <a:pPr marL="0" indent="0">
              <a:buNone/>
            </a:pPr>
            <a:endParaRPr lang="en-US" altLang="zh-TW" dirty="0"/>
          </a:p>
          <a:p>
            <a:pPr marL="0" indent="0">
              <a:buNone/>
            </a:pPr>
            <a:r>
              <a:rPr lang="en-US" altLang="zh-TW" dirty="0" smtClean="0"/>
              <a:t>Apollo said that </a:t>
            </a:r>
            <a:r>
              <a:rPr lang="en-US" altLang="zh-TW" dirty="0" err="1" smtClean="0"/>
              <a:t>Psyche,dressed</a:t>
            </a:r>
            <a:r>
              <a:rPr lang="en-US" altLang="zh-TW" dirty="0" smtClean="0"/>
              <a:t> in deepest </a:t>
            </a:r>
            <a:r>
              <a:rPr lang="en-US" altLang="zh-TW" dirty="0" err="1" smtClean="0"/>
              <a:t>mourning,must</a:t>
            </a:r>
            <a:r>
              <a:rPr lang="en-US" altLang="zh-TW" dirty="0" smtClean="0"/>
              <a:t> be set on the summit of a rocky hill and left </a:t>
            </a:r>
            <a:r>
              <a:rPr lang="en-US" altLang="zh-TW" dirty="0" err="1" smtClean="0"/>
              <a:t>alone,and</a:t>
            </a:r>
            <a:r>
              <a:rPr lang="en-US" altLang="zh-TW" dirty="0" smtClean="0"/>
              <a:t> that there her destined </a:t>
            </a:r>
            <a:r>
              <a:rPr lang="en-US" altLang="zh-TW" dirty="0" err="1" smtClean="0"/>
              <a:t>husband,a</a:t>
            </a:r>
            <a:r>
              <a:rPr lang="en-US" altLang="zh-TW" dirty="0" smtClean="0"/>
              <a:t> fearful winged </a:t>
            </a:r>
            <a:r>
              <a:rPr lang="en-US" altLang="zh-TW" dirty="0" err="1" smtClean="0"/>
              <a:t>serpent,would</a:t>
            </a:r>
            <a:r>
              <a:rPr lang="en-US" altLang="zh-TW" dirty="0" smtClean="0"/>
              <a:t> come to her and make her his wife.</a:t>
            </a:r>
            <a:endParaRPr lang="zh-TW" altLang="en-US" dirty="0"/>
          </a:p>
        </p:txBody>
      </p:sp>
    </p:spTree>
    <p:extLst>
      <p:ext uri="{BB962C8B-B14F-4D97-AF65-F5344CB8AC3E}">
        <p14:creationId xmlns:p14="http://schemas.microsoft.com/office/powerpoint/2010/main" xmlns="" val="11521134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a:xfrm>
            <a:off x="457200" y="1600201"/>
            <a:ext cx="8229600" cy="1684784"/>
          </a:xfrm>
        </p:spPr>
        <p:txBody>
          <a:bodyPr/>
          <a:lstStyle/>
          <a:p>
            <a:pPr marL="0" indent="0">
              <a:buNone/>
            </a:pPr>
            <a:r>
              <a:rPr lang="en-US" altLang="zh-TW" dirty="0" smtClean="0"/>
              <a:t>They dressed the maiden as though for her death and carried her to the hill with greater sorrowing than if it had been to her tomb.</a:t>
            </a:r>
            <a:endParaRPr lang="zh-TW" alt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195736" y="3573016"/>
            <a:ext cx="4610268" cy="252028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5615648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pPr marL="0" indent="0">
              <a:buNone/>
            </a:pPr>
            <a:endParaRPr lang="en-US" altLang="zh-TW" dirty="0" smtClean="0"/>
          </a:p>
          <a:p>
            <a:pPr marL="0" indent="0">
              <a:buNone/>
            </a:pPr>
            <a:r>
              <a:rPr lang="en-US" altLang="zh-TW" dirty="0" smtClean="0"/>
              <a:t>But Psyche herself kept her courage, “You should have wept for me </a:t>
            </a:r>
            <a:r>
              <a:rPr lang="en-US" altLang="zh-TW" dirty="0" err="1" smtClean="0"/>
              <a:t>before,”she</a:t>
            </a:r>
            <a:r>
              <a:rPr lang="en-US" altLang="zh-TW" dirty="0" smtClean="0"/>
              <a:t> told them, “because of the beauty that has drawn down upon me the jealousy of </a:t>
            </a:r>
            <a:r>
              <a:rPr lang="en-US" altLang="zh-TW" dirty="0" err="1" smtClean="0"/>
              <a:t>Heaven.Now</a:t>
            </a:r>
            <a:r>
              <a:rPr lang="en-US" altLang="zh-TW" dirty="0" smtClean="0"/>
              <a:t> </a:t>
            </a:r>
            <a:r>
              <a:rPr lang="en-US" altLang="zh-TW" dirty="0" err="1" smtClean="0"/>
              <a:t>go,knowing</a:t>
            </a:r>
            <a:r>
              <a:rPr lang="en-US" altLang="zh-TW" dirty="0" smtClean="0"/>
              <a:t> that I am glad the end has come.”</a:t>
            </a:r>
            <a:endParaRPr lang="zh-TW" altLang="en-US" dirty="0"/>
          </a:p>
        </p:txBody>
      </p:sp>
    </p:spTree>
    <p:extLst>
      <p:ext uri="{BB962C8B-B14F-4D97-AF65-F5344CB8AC3E}">
        <p14:creationId xmlns:p14="http://schemas.microsoft.com/office/powerpoint/2010/main" xmlns="" val="10915967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a:xfrm>
            <a:off x="457200" y="1412776"/>
            <a:ext cx="8229600" cy="4713387"/>
          </a:xfrm>
        </p:spPr>
        <p:txBody>
          <a:bodyPr>
            <a:normAutofit/>
          </a:bodyPr>
          <a:lstStyle/>
          <a:p>
            <a:pPr marL="0" indent="0">
              <a:buNone/>
            </a:pPr>
            <a:r>
              <a:rPr lang="en-US" altLang="zh-TW" dirty="0"/>
              <a:t>On the high hilltop in the darkness Psyche sat, waiting for she knew not what terror. </a:t>
            </a:r>
            <a:endParaRPr lang="en-US" altLang="zh-TW" dirty="0" smtClean="0"/>
          </a:p>
          <a:p>
            <a:pPr marL="0" indent="0">
              <a:buNone/>
            </a:pPr>
            <a:endParaRPr lang="en-US" altLang="zh-TW" dirty="0" smtClean="0"/>
          </a:p>
          <a:p>
            <a:pPr marL="0" indent="0">
              <a:buNone/>
            </a:pPr>
            <a:r>
              <a:rPr lang="en-US" altLang="zh-TW" dirty="0" smtClean="0"/>
              <a:t>When </a:t>
            </a:r>
            <a:r>
              <a:rPr lang="en-US" altLang="zh-TW" dirty="0"/>
              <a:t>she wept and trembled, a soft breath of air came through the stillness to her, the gentle breathing of Zephyr, sweetest and mildest of winds.</a:t>
            </a:r>
            <a:endParaRPr lang="en-US" altLang="zh-TW" dirty="0" smtClean="0"/>
          </a:p>
        </p:txBody>
      </p:sp>
    </p:spTree>
    <p:extLst>
      <p:ext uri="{BB962C8B-B14F-4D97-AF65-F5344CB8AC3E}">
        <p14:creationId xmlns:p14="http://schemas.microsoft.com/office/powerpoint/2010/main" xmlns="" val="27331910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1412776"/>
            <a:ext cx="8229600" cy="4713387"/>
          </a:xfrm>
        </p:spPr>
        <p:txBody>
          <a:bodyPr>
            <a:normAutofit/>
          </a:bodyPr>
          <a:lstStyle/>
          <a:p>
            <a:pPr marL="0" indent="0">
              <a:buNone/>
            </a:pPr>
            <a:r>
              <a:rPr lang="en-US" altLang="zh-TW" dirty="0"/>
              <a:t>F</a:t>
            </a:r>
            <a:r>
              <a:rPr lang="en-US" altLang="zh-TW" dirty="0" smtClean="0"/>
              <a:t>loating </a:t>
            </a:r>
            <a:r>
              <a:rPr lang="en-US" altLang="zh-TW" dirty="0"/>
              <a:t>away from the rocky hill and down </a:t>
            </a:r>
            <a:r>
              <a:rPr lang="en-US" altLang="zh-TW" dirty="0" smtClean="0"/>
              <a:t>until </a:t>
            </a:r>
            <a:r>
              <a:rPr lang="en-US" altLang="zh-TW" dirty="0"/>
              <a:t>lay upon a grassy meadow soft as a bed and fragrant with flowers. </a:t>
            </a:r>
            <a:r>
              <a:rPr lang="en-US" altLang="zh-TW" dirty="0" smtClean="0"/>
              <a:t>It </a:t>
            </a:r>
            <a:r>
              <a:rPr lang="en-US" altLang="zh-TW" dirty="0"/>
              <a:t>was so peaceful there, all her trouble left her and she slept. </a:t>
            </a:r>
            <a:endParaRPr lang="en-US" altLang="zh-TW" dirty="0" smtClean="0"/>
          </a:p>
          <a:p>
            <a:pPr marL="0" indent="0">
              <a:buNone/>
            </a:pPr>
            <a:endParaRPr lang="en-US" altLang="zh-TW" dirty="0" smtClean="0"/>
          </a:p>
          <a:p>
            <a:pPr marL="0" indent="0">
              <a:buNone/>
            </a:pPr>
            <a:r>
              <a:rPr lang="en-US" altLang="zh-TW" dirty="0" smtClean="0"/>
              <a:t>Woke </a:t>
            </a:r>
            <a:r>
              <a:rPr lang="en-US" altLang="zh-TW" dirty="0"/>
              <a:t>b</a:t>
            </a:r>
            <a:r>
              <a:rPr lang="en-US" altLang="zh-TW" dirty="0" smtClean="0"/>
              <a:t>eside </a:t>
            </a:r>
            <a:r>
              <a:rPr lang="en-US" altLang="zh-TW" dirty="0"/>
              <a:t>a </a:t>
            </a:r>
            <a:r>
              <a:rPr lang="en-US" altLang="zh-TW" dirty="0" smtClean="0"/>
              <a:t>river, </a:t>
            </a:r>
            <a:r>
              <a:rPr lang="en-US" altLang="zh-TW" dirty="0"/>
              <a:t>on its bank was a mansion stately and beautiful as though build for a </a:t>
            </a:r>
            <a:r>
              <a:rPr lang="en-US" altLang="zh-TW" dirty="0" smtClean="0"/>
              <a:t>god.</a:t>
            </a:r>
            <a:endParaRPr lang="zh-TW" altLang="en-US" dirty="0"/>
          </a:p>
        </p:txBody>
      </p:sp>
    </p:spTree>
    <p:extLst>
      <p:ext uri="{BB962C8B-B14F-4D97-AF65-F5344CB8AC3E}">
        <p14:creationId xmlns:p14="http://schemas.microsoft.com/office/powerpoint/2010/main" xmlns="" val="148579824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行雲流水">
  <a:themeElements>
    <a:clrScheme name="行雲流水">
      <a:dk1>
        <a:sysClr val="windowText" lastClr="000000"/>
      </a:dk1>
      <a:lt1>
        <a:sysClr val="window" lastClr="FFFFFF"/>
      </a:lt1>
      <a:dk2>
        <a:srgbClr val="411401"/>
      </a:dk2>
      <a:lt2>
        <a:srgbClr val="FFE6E6"/>
      </a:lt2>
      <a:accent1>
        <a:srgbClr val="A24A48"/>
      </a:accent1>
      <a:accent2>
        <a:srgbClr val="B2935C"/>
      </a:accent2>
      <a:accent3>
        <a:srgbClr val="6A9A9A"/>
      </a:accent3>
      <a:accent4>
        <a:srgbClr val="B2B787"/>
      </a:accent4>
      <a:accent5>
        <a:srgbClr val="91644B"/>
      </a:accent5>
      <a:accent6>
        <a:srgbClr val="654A76"/>
      </a:accent6>
      <a:hlink>
        <a:srgbClr val="00A800"/>
      </a:hlink>
      <a:folHlink>
        <a:srgbClr val="FF00FF"/>
      </a:folHlink>
    </a:clrScheme>
    <a:fontScheme name="行雲流水">
      <a:majorFont>
        <a:latin typeface="Cambria"/>
        <a:ea typeface=""/>
        <a:cs typeface=""/>
        <a:font script="Jpan" typeface="ＭＳ Ｐゴシック"/>
        <a:font script="Hang" typeface="맑은 고딕"/>
        <a:font script="Hans" typeface="华文行楷"/>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alibri"/>
        <a:ea typeface=""/>
        <a:cs typeface=""/>
        <a:font script="Jpan" typeface="ＭＳ Ｐ明朝"/>
        <a:font script="Hang" typeface="HY견명조"/>
        <a:font script="Hans" typeface="华文行楷"/>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行雲流水">
      <a:fillStyleLst>
        <a:solidFill>
          <a:schemeClr val="phClr"/>
        </a:solidFill>
        <a:gradFill rotWithShape="1">
          <a:gsLst>
            <a:gs pos="0">
              <a:schemeClr val="phClr">
                <a:tint val="90000"/>
                <a:satMod val="130000"/>
              </a:schemeClr>
            </a:gs>
            <a:gs pos="50000">
              <a:schemeClr val="phClr">
                <a:tint val="45000"/>
                <a:satMod val="220000"/>
              </a:schemeClr>
            </a:gs>
            <a:gs pos="100000">
              <a:schemeClr val="phClr">
                <a:tint val="90000"/>
                <a:satMod val="130000"/>
              </a:schemeClr>
            </a:gs>
          </a:gsLst>
          <a:lin ang="5400000" scaled="1"/>
        </a:gradFill>
        <a:gradFill rotWithShape="1">
          <a:gsLst>
            <a:gs pos="0">
              <a:schemeClr val="phClr">
                <a:tint val="100000"/>
                <a:shade val="90000"/>
                <a:hueMod val="100000"/>
                <a:satMod val="200000"/>
              </a:schemeClr>
            </a:gs>
            <a:gs pos="50000">
              <a:schemeClr val="phClr">
                <a:tint val="100000"/>
                <a:shade val="60000"/>
                <a:hueMod val="100000"/>
                <a:satMod val="180000"/>
              </a:schemeClr>
            </a:gs>
            <a:gs pos="100000">
              <a:schemeClr val="phClr">
                <a:tint val="100000"/>
                <a:shade val="90000"/>
                <a:hueMod val="100000"/>
                <a:satMod val="200000"/>
              </a:schemeClr>
            </a:gs>
          </a:gsLst>
          <a:lin ang="5400000" scaled="1"/>
        </a:gradFill>
      </a:fillStyleLst>
      <a:lnStyleLst>
        <a:ln w="12700" cap="flat" cmpd="sng" algn="ctr">
          <a:solidFill>
            <a:schemeClr val="phClr"/>
          </a:solidFill>
          <a:prstDash val="solid"/>
        </a:ln>
        <a:ln w="25400" cap="flat" cmpd="sng" algn="ctr">
          <a:solidFill>
            <a:schemeClr val="phClr"/>
          </a:solidFill>
          <a:prstDash val="solid"/>
        </a:ln>
        <a:ln w="38100" cap="flat" cmpd="dbl" algn="ctr">
          <a:solidFill>
            <a:schemeClr val="phClr"/>
          </a:solidFill>
          <a:prstDash val="solid"/>
        </a:ln>
      </a:lnStyleLst>
      <a:effectStyleLst>
        <a:effectStyle>
          <a:effectLst>
            <a:glow rad="50600">
              <a:schemeClr val="phClr">
                <a:alpha val="40000"/>
              </a:schemeClr>
            </a:glow>
          </a:effectLst>
        </a:effectStyle>
        <a:effectStyle>
          <a:effectLst>
            <a:glow rad="101600">
              <a:schemeClr val="phClr">
                <a:alpha val="60000"/>
              </a:schemeClr>
            </a:glow>
          </a:effectLst>
          <a:scene3d>
            <a:camera prst="isometricLeftDown" fov="0">
              <a:rot lat="0" lon="0" rev="0"/>
            </a:camera>
            <a:lightRig rig="harsh" dir="tl">
              <a:rot lat="0" lon="0" rev="14280000"/>
            </a:lightRig>
          </a:scene3d>
          <a:sp3d prstMaterial="flat">
            <a:bevelT w="38100" h="50800" prst="softRound"/>
          </a:sp3d>
        </a:effectStyle>
        <a:effectStyle>
          <a:effectLst>
            <a:glow>
              <a:schemeClr val="phClr"/>
            </a:glow>
          </a:effectLst>
          <a:scene3d>
            <a:camera prst="isometricLeftDown">
              <a:rot lat="0" lon="0" rev="0"/>
            </a:camera>
            <a:lightRig rig="harsh" dir="tl">
              <a:rot lat="0" lon="0" rev="14280000"/>
            </a:lightRig>
          </a:scene3d>
          <a:sp3d extrusionH="63500" contourW="38100" prstMaterial="flat">
            <a:bevelT w="50800" h="63500" prst="softRound"/>
            <a:contourClr>
              <a:schemeClr val="phClr">
                <a:tint val="5"/>
                <a:satMod val="130000"/>
              </a:schemeClr>
            </a:contourClr>
          </a:sp3d>
        </a:effectStyle>
      </a:effectStyleLst>
      <a:bgFillStyleLst>
        <a:solidFill>
          <a:schemeClr val="phClr"/>
        </a:solidFill>
        <a:gradFill rotWithShape="1">
          <a:gsLst>
            <a:gs pos="0">
              <a:schemeClr val="phClr">
                <a:tint val="100000"/>
                <a:shade val="80000"/>
                <a:hueMod val="100000"/>
                <a:satMod val="300000"/>
              </a:schemeClr>
            </a:gs>
            <a:gs pos="72000">
              <a:schemeClr val="phClr">
                <a:tint val="100000"/>
                <a:shade val="100000"/>
                <a:hueMod val="100000"/>
                <a:satMod val="100000"/>
              </a:schemeClr>
            </a:gs>
            <a:gs pos="81000">
              <a:schemeClr val="phClr">
                <a:tint val="98000"/>
                <a:shade val="100000"/>
                <a:hueMod val="100000"/>
                <a:satMod val="150000"/>
              </a:schemeClr>
            </a:gs>
            <a:gs pos="100000">
              <a:schemeClr val="phClr">
                <a:tint val="100000"/>
                <a:shade val="100000"/>
                <a:hueMod val="100000"/>
                <a:satMod val="200000"/>
              </a:schemeClr>
            </a:gs>
          </a:gsLst>
          <a:lin ang="16200000" scaled="1"/>
        </a:gradFill>
        <a:blipFill>
          <a:blip xmlns:r="http://schemas.openxmlformats.org/officeDocument/2006/relationships" r:embed="rId1">
            <a:duotone>
              <a:schemeClr val="phClr">
                <a:tint val="100000"/>
                <a:shade val="39000"/>
                <a:hueMod val="100000"/>
                <a:satMod val="150000"/>
              </a:schemeClr>
              <a:schemeClr val="phClr">
                <a:tint val="90000"/>
                <a:shade val="100000"/>
                <a:hueMod val="100000"/>
                <a:satMod val="120000"/>
              </a:schemeClr>
            </a:duotone>
          </a:blip>
          <a:stretch>
            <a:fillRect/>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Calligraphy</Template>
  <TotalTime>183</TotalTime>
  <Words>1645</Words>
  <Application>Microsoft Office PowerPoint</Application>
  <PresentationFormat>如螢幕大小 (4:3)</PresentationFormat>
  <Paragraphs>114</Paragraphs>
  <Slides>33</Slides>
  <Notes>0</Notes>
  <HiddenSlides>0</HiddenSlides>
  <MMClips>0</MMClips>
  <ScaleCrop>false</ScaleCrop>
  <HeadingPairs>
    <vt:vector size="4" baseType="variant">
      <vt:variant>
        <vt:lpstr>佈景主題</vt:lpstr>
      </vt:variant>
      <vt:variant>
        <vt:i4>1</vt:i4>
      </vt:variant>
      <vt:variant>
        <vt:lpstr>投影片標題</vt:lpstr>
      </vt:variant>
      <vt:variant>
        <vt:i4>33</vt:i4>
      </vt:variant>
    </vt:vector>
  </HeadingPairs>
  <TitlesOfParts>
    <vt:vector size="34" baseType="lpstr">
      <vt:lpstr>行雲流水</vt:lpstr>
      <vt:lpstr>Cupid and Psyche</vt:lpstr>
      <vt:lpstr>投影片 2</vt:lpstr>
      <vt:lpstr>投影片 3</vt:lpstr>
      <vt:lpstr>投影片 4</vt:lpstr>
      <vt:lpstr>投影片 5</vt:lpstr>
      <vt:lpstr>投影片 6</vt:lpstr>
      <vt:lpstr>投影片 7</vt:lpstr>
      <vt:lpstr>投影片 8</vt:lpstr>
      <vt:lpstr>投影片 9</vt:lpstr>
      <vt:lpstr>投影片 10</vt:lpstr>
      <vt:lpstr>投影片 11</vt:lpstr>
      <vt:lpstr>投影片 12</vt:lpstr>
      <vt:lpstr>投影片 13</vt:lpstr>
      <vt:lpstr>投影片 14</vt:lpstr>
      <vt:lpstr>投影片 15</vt:lpstr>
      <vt:lpstr>投影片 16</vt:lpstr>
      <vt:lpstr>投影片 17</vt:lpstr>
      <vt:lpstr>投影片 18</vt:lpstr>
      <vt:lpstr>投影片 19</vt:lpstr>
      <vt:lpstr>投影片 20</vt:lpstr>
      <vt:lpstr>投影片 21</vt:lpstr>
      <vt:lpstr>投影片 22</vt:lpstr>
      <vt:lpstr>投影片 23</vt:lpstr>
      <vt:lpstr>投影片 24</vt:lpstr>
      <vt:lpstr>投影片 25</vt:lpstr>
      <vt:lpstr>投影片 26</vt:lpstr>
      <vt:lpstr>投影片 27</vt:lpstr>
      <vt:lpstr>投影片 28</vt:lpstr>
      <vt:lpstr>投影片 29</vt:lpstr>
      <vt:lpstr>投影片 30</vt:lpstr>
      <vt:lpstr>投影片 31</vt:lpstr>
      <vt:lpstr>投影片 32</vt:lpstr>
      <vt:lpstr>投影片 33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Cupid and Psyche</dc:title>
  <dc:creator>user</dc:creator>
  <cp:lastModifiedBy>user</cp:lastModifiedBy>
  <cp:revision>19</cp:revision>
  <dcterms:created xsi:type="dcterms:W3CDTF">2017-10-22T14:30:17Z</dcterms:created>
  <dcterms:modified xsi:type="dcterms:W3CDTF">2017-10-22T17:33:28Z</dcterms:modified>
</cp:coreProperties>
</file>

<file path=docProps/thumbnail.jpeg>
</file>